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32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40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895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2978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47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61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9930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94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923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82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456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38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945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732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756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396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126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jabiosystem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547" y="457200"/>
            <a:ext cx="735266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09520" marR="5080" indent="-2497455">
              <a:lnSpc>
                <a:spcPct val="100000"/>
              </a:lnSpc>
              <a:spcBef>
                <a:spcPts val="95"/>
              </a:spcBef>
            </a:pPr>
            <a:r>
              <a:rPr lang="en-IN" sz="2400" spc="-5" dirty="0">
                <a:solidFill>
                  <a:schemeClr val="accent2"/>
                </a:solidFill>
                <a:latin typeface="Baskerville Old Face" panose="02020602080505020303" pitchFamily="18" charset="0"/>
                <a:ea typeface="+mn-ea"/>
                <a:cs typeface="Calibri"/>
              </a:rPr>
              <a:t>APPLYING </a:t>
            </a:r>
            <a:r>
              <a:rPr sz="2400" spc="-5" dirty="0">
                <a:solidFill>
                  <a:schemeClr val="accent2"/>
                </a:solidFill>
                <a:latin typeface="Baskerville Old Face" panose="02020602080505020303" pitchFamily="18" charset="0"/>
                <a:ea typeface="+mn-ea"/>
                <a:cs typeface="Calibri"/>
              </a:rPr>
              <a:t>SCIENTIFIC WASTE MANAGEMENT  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2327" y="1504209"/>
            <a:ext cx="4788776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5175">
              <a:lnSpc>
                <a:spcPct val="100000"/>
              </a:lnSpc>
              <a:spcBef>
                <a:spcPts val="95"/>
              </a:spcBef>
            </a:pPr>
            <a:r>
              <a:rPr lang="en-US" sz="2400" spc="-5" dirty="0" smtClean="0">
                <a:solidFill>
                  <a:schemeClr val="accent2"/>
                </a:solidFill>
                <a:latin typeface="Baskerville Old Face" panose="02020602080505020303" pitchFamily="18" charset="0"/>
                <a:cs typeface="Calibri"/>
              </a:rPr>
              <a:t>                      </a:t>
            </a:r>
            <a:r>
              <a:rPr sz="2400" spc="-5" dirty="0" smtClean="0">
                <a:solidFill>
                  <a:schemeClr val="accent2"/>
                </a:solidFill>
                <a:latin typeface="Baskerville Old Face" panose="02020602080505020303" pitchFamily="18" charset="0"/>
                <a:cs typeface="Calibri"/>
              </a:rPr>
              <a:t>FOR  </a:t>
            </a:r>
            <a:endParaRPr lang="en-US" sz="2400" spc="-5" dirty="0" smtClean="0">
              <a:solidFill>
                <a:schemeClr val="accent2"/>
              </a:solidFill>
              <a:latin typeface="Baskerville Old Face" panose="02020602080505020303" pitchFamily="18" charset="0"/>
              <a:cs typeface="Calibri"/>
            </a:endParaRPr>
          </a:p>
          <a:p>
            <a:pPr marL="12700" marR="5080" indent="765175" algn="ctr">
              <a:lnSpc>
                <a:spcPct val="100000"/>
              </a:lnSpc>
              <a:spcBef>
                <a:spcPts val="95"/>
              </a:spcBef>
            </a:pPr>
            <a:r>
              <a:rPr sz="3200" u="sng" spc="-5" dirty="0" smtClean="0">
                <a:solidFill>
                  <a:schemeClr val="accent2"/>
                </a:solidFill>
                <a:latin typeface="Baskerville Old Face" panose="02020602080505020303" pitchFamily="18" charset="0"/>
                <a:cs typeface="Calibri"/>
              </a:rPr>
              <a:t>CATTLE </a:t>
            </a:r>
            <a:r>
              <a:rPr sz="3200" u="sng" spc="-5" dirty="0">
                <a:solidFill>
                  <a:schemeClr val="accent2"/>
                </a:solidFill>
                <a:latin typeface="Baskerville Old Face" panose="02020602080505020303" pitchFamily="18" charset="0"/>
                <a:cs typeface="Calibri"/>
              </a:rPr>
              <a:t>DUNG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874" y="5029200"/>
            <a:ext cx="3291841" cy="11155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24200" y="5164516"/>
            <a:ext cx="4329430" cy="147027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11760" algn="ctr">
              <a:lnSpc>
                <a:spcPct val="100000"/>
              </a:lnSpc>
              <a:spcBef>
                <a:spcPts val="585"/>
              </a:spcBef>
            </a:pPr>
            <a:r>
              <a:rPr sz="1400" spc="-5" dirty="0">
                <a:solidFill>
                  <a:schemeClr val="accent2"/>
                </a:solidFill>
                <a:latin typeface="Calibri"/>
                <a:cs typeface="Calibri"/>
              </a:rPr>
              <a:t>Urja</a:t>
            </a:r>
            <a:r>
              <a:rPr sz="140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accent2"/>
                </a:solidFill>
                <a:latin typeface="Calibri"/>
                <a:cs typeface="Calibri"/>
              </a:rPr>
              <a:t>Bio</a:t>
            </a:r>
            <a:r>
              <a:rPr sz="1400" spc="2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chemeClr val="accent2"/>
                </a:solidFill>
                <a:latin typeface="Calibri"/>
                <a:cs typeface="Calibri"/>
              </a:rPr>
              <a:t>System</a:t>
            </a:r>
            <a:r>
              <a:rPr sz="1400" spc="3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accent2"/>
                </a:solidFill>
                <a:latin typeface="Calibri"/>
                <a:cs typeface="Calibri"/>
              </a:rPr>
              <a:t>Pvt.</a:t>
            </a:r>
            <a:r>
              <a:rPr sz="1400" spc="2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chemeClr val="accent2"/>
                </a:solidFill>
                <a:latin typeface="Calibri"/>
                <a:cs typeface="Calibri"/>
              </a:rPr>
              <a:t>Ltd.</a:t>
            </a:r>
            <a:endParaRPr sz="1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35915" algn="ctr">
              <a:lnSpc>
                <a:spcPct val="100000"/>
              </a:lnSpc>
              <a:spcBef>
                <a:spcPts val="484"/>
              </a:spcBef>
            </a:pPr>
            <a:r>
              <a:rPr lang="en-US" sz="1400" spc="-15" dirty="0" smtClean="0">
                <a:solidFill>
                  <a:schemeClr val="accent2"/>
                </a:solidFill>
                <a:latin typeface="Calibri"/>
                <a:cs typeface="Calibri"/>
              </a:rPr>
              <a:t>302</a:t>
            </a:r>
            <a:r>
              <a:rPr sz="1400" spc="-15" dirty="0" smtClean="0">
                <a:solidFill>
                  <a:schemeClr val="accent2"/>
                </a:solidFill>
                <a:latin typeface="Calibri"/>
                <a:cs typeface="Calibri"/>
              </a:rPr>
              <a:t>,</a:t>
            </a:r>
            <a:r>
              <a:rPr lang="en-US" sz="1400" spc="-15" dirty="0" smtClean="0">
                <a:solidFill>
                  <a:schemeClr val="accent2"/>
                </a:solidFill>
                <a:latin typeface="Calibri"/>
                <a:cs typeface="Calibri"/>
              </a:rPr>
              <a:t> Amelia, </a:t>
            </a:r>
            <a:r>
              <a:rPr lang="en-US" sz="1400" spc="-15" dirty="0" err="1" smtClean="0">
                <a:solidFill>
                  <a:schemeClr val="accent2"/>
                </a:solidFill>
                <a:latin typeface="Calibri"/>
                <a:cs typeface="Calibri"/>
              </a:rPr>
              <a:t>Rege</a:t>
            </a:r>
            <a:r>
              <a:rPr lang="en-US" sz="1400" spc="-15" dirty="0" smtClean="0">
                <a:solidFill>
                  <a:schemeClr val="accent2"/>
                </a:solidFill>
                <a:latin typeface="Calibri"/>
                <a:cs typeface="Calibri"/>
              </a:rPr>
              <a:t> Path, </a:t>
            </a:r>
            <a:r>
              <a:rPr lang="en-US" sz="1400" spc="-15" dirty="0" err="1" smtClean="0">
                <a:solidFill>
                  <a:schemeClr val="accent2"/>
                </a:solidFill>
                <a:latin typeface="Calibri"/>
                <a:cs typeface="Calibri"/>
              </a:rPr>
              <a:t>Lakaki</a:t>
            </a:r>
            <a:r>
              <a:rPr lang="en-US" sz="1400" spc="-15" dirty="0" smtClean="0">
                <a:solidFill>
                  <a:schemeClr val="accent2"/>
                </a:solidFill>
                <a:latin typeface="Calibri"/>
                <a:cs typeface="Calibri"/>
              </a:rPr>
              <a:t> Road,</a:t>
            </a:r>
            <a:endParaRPr sz="1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400" spc="-5" dirty="0">
                <a:solidFill>
                  <a:schemeClr val="accent2"/>
                </a:solidFill>
                <a:latin typeface="Calibri"/>
                <a:cs typeface="Calibri"/>
              </a:rPr>
              <a:t>Model</a:t>
            </a:r>
            <a:r>
              <a:rPr sz="1400" spc="-1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chemeClr val="accent2"/>
                </a:solidFill>
                <a:latin typeface="Calibri"/>
                <a:cs typeface="Calibri"/>
              </a:rPr>
              <a:t>Colony,</a:t>
            </a:r>
            <a:r>
              <a:rPr sz="1400" spc="-3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chemeClr val="accent2"/>
                </a:solidFill>
                <a:latin typeface="Calibri"/>
                <a:cs typeface="Calibri"/>
              </a:rPr>
              <a:t>Shivajinagar,</a:t>
            </a:r>
            <a:r>
              <a:rPr sz="1400" spc="5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accent2"/>
                </a:solidFill>
                <a:latin typeface="Calibri"/>
                <a:cs typeface="Calibri"/>
              </a:rPr>
              <a:t>Pune</a:t>
            </a:r>
            <a:r>
              <a:rPr sz="1400" spc="-1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accent2"/>
                </a:solidFill>
                <a:latin typeface="Calibri"/>
                <a:cs typeface="Calibri"/>
              </a:rPr>
              <a:t>-</a:t>
            </a:r>
            <a:r>
              <a:rPr sz="1400" spc="-10" dirty="0" smtClean="0">
                <a:solidFill>
                  <a:schemeClr val="accent2"/>
                </a:solidFill>
                <a:latin typeface="Calibri"/>
                <a:cs typeface="Calibri"/>
              </a:rPr>
              <a:t>4110</a:t>
            </a:r>
            <a:r>
              <a:rPr lang="en-US" sz="1400" spc="-10" dirty="0" smtClean="0">
                <a:solidFill>
                  <a:schemeClr val="accent2"/>
                </a:solidFill>
                <a:latin typeface="Calibri"/>
                <a:cs typeface="Calibri"/>
              </a:rPr>
              <a:t>1</a:t>
            </a:r>
            <a:r>
              <a:rPr sz="1400" spc="-10" dirty="0" smtClean="0">
                <a:solidFill>
                  <a:schemeClr val="accent2"/>
                </a:solidFill>
                <a:latin typeface="Calibri"/>
                <a:cs typeface="Calibri"/>
              </a:rPr>
              <a:t>6</a:t>
            </a:r>
            <a:endParaRPr sz="1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110489" algn="ctr">
              <a:lnSpc>
                <a:spcPct val="100000"/>
              </a:lnSpc>
              <a:spcBef>
                <a:spcPts val="480"/>
              </a:spcBef>
            </a:pPr>
            <a:r>
              <a:rPr sz="1400" dirty="0">
                <a:solidFill>
                  <a:schemeClr val="accent2"/>
                </a:solidFill>
                <a:latin typeface="Calibri"/>
                <a:cs typeface="Calibri"/>
              </a:rPr>
              <a:t>Phone</a:t>
            </a:r>
            <a:r>
              <a:rPr sz="1400" spc="-3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chemeClr val="accent2"/>
                </a:solidFill>
                <a:latin typeface="Calibri"/>
                <a:cs typeface="Calibri"/>
              </a:rPr>
              <a:t>-</a:t>
            </a:r>
            <a:r>
              <a:rPr sz="1400" spc="-3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accent2"/>
                </a:solidFill>
                <a:latin typeface="Calibri"/>
                <a:cs typeface="Calibri"/>
              </a:rPr>
              <a:t>+917774043040</a:t>
            </a:r>
            <a:endParaRPr sz="1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173355" algn="ctr">
              <a:lnSpc>
                <a:spcPct val="100000"/>
              </a:lnSpc>
              <a:spcBef>
                <a:spcPts val="480"/>
              </a:spcBef>
            </a:pPr>
            <a:r>
              <a:rPr sz="1600" spc="-20" dirty="0">
                <a:solidFill>
                  <a:schemeClr val="accent2"/>
                </a:solidFill>
                <a:latin typeface="Calibri"/>
                <a:cs typeface="Calibri"/>
                <a:hlinkClick r:id="rId3"/>
              </a:rPr>
              <a:t>www.urjabiosystems.com</a:t>
            </a:r>
            <a:endParaRPr sz="16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7" name="Picture 2" descr="E:\URJA BIOSYSTEM\Biogass Plant Photos\DAIRY PHOTOS\KVK 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97" y="2495204"/>
            <a:ext cx="4472364" cy="221442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391" y="547496"/>
            <a:ext cx="6044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H</a:t>
            </a:r>
            <a:r>
              <a:rPr spc="-155" dirty="0"/>
              <a:t>O</a:t>
            </a:r>
            <a:r>
              <a:rPr dirty="0"/>
              <a:t>W</a:t>
            </a:r>
            <a:r>
              <a:rPr spc="-204" dirty="0"/>
              <a:t> </a:t>
            </a:r>
            <a:r>
              <a:rPr spc="-90" dirty="0"/>
              <a:t>B</a:t>
            </a:r>
            <a:r>
              <a:rPr spc="-110" dirty="0"/>
              <a:t>I</a:t>
            </a:r>
            <a:r>
              <a:rPr spc="-105" dirty="0"/>
              <a:t>O</a:t>
            </a:r>
            <a:r>
              <a:rPr spc="-145" dirty="0"/>
              <a:t>G</a:t>
            </a:r>
            <a:r>
              <a:rPr spc="-140" dirty="0"/>
              <a:t>A</a:t>
            </a:r>
            <a:r>
              <a:rPr dirty="0"/>
              <a:t>S</a:t>
            </a:r>
            <a:r>
              <a:rPr spc="-195" dirty="0"/>
              <a:t> </a:t>
            </a:r>
            <a:r>
              <a:rPr spc="-100" dirty="0"/>
              <a:t>P</a:t>
            </a:r>
            <a:r>
              <a:rPr spc="-90" dirty="0"/>
              <a:t>LA</a:t>
            </a:r>
            <a:r>
              <a:rPr spc="-95" dirty="0"/>
              <a:t>N</a:t>
            </a:r>
            <a:r>
              <a:rPr dirty="0"/>
              <a:t>T</a:t>
            </a:r>
            <a:r>
              <a:rPr spc="-240" dirty="0"/>
              <a:t> </a:t>
            </a:r>
            <a:r>
              <a:rPr spc="-200" dirty="0"/>
              <a:t>W</a:t>
            </a:r>
            <a:r>
              <a:rPr spc="-105" dirty="0"/>
              <a:t>ORK</a:t>
            </a:r>
            <a:r>
              <a:rPr dirty="0"/>
              <a:t>S</a:t>
            </a:r>
            <a:r>
              <a:rPr spc="-195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5175" y="2033016"/>
            <a:ext cx="2209800" cy="1981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52400" rIns="0" bIns="0" rtlCol="0">
            <a:spAutoFit/>
          </a:bodyPr>
          <a:lstStyle/>
          <a:p>
            <a:pPr marL="91440" marR="816610">
              <a:lnSpc>
                <a:spcPct val="100000"/>
              </a:lnSpc>
              <a:spcBef>
                <a:spcPts val="1200"/>
              </a:spcBef>
            </a:pPr>
            <a:r>
              <a:rPr sz="1800" b="1" spc="-10" dirty="0">
                <a:solidFill>
                  <a:srgbClr val="2E2B1F"/>
                </a:solidFill>
                <a:latin typeface="Calibri"/>
                <a:cs typeface="Calibri"/>
              </a:rPr>
              <a:t>Influent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… </a:t>
            </a:r>
            <a:r>
              <a:rPr sz="1800" b="1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E2B1F"/>
                </a:solidFill>
                <a:latin typeface="Calibri"/>
                <a:cs typeface="Calibri"/>
              </a:rPr>
              <a:t>Organic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N </a:t>
            </a:r>
            <a:r>
              <a:rPr sz="18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Ammonium</a:t>
            </a:r>
            <a:r>
              <a:rPr sz="18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N </a:t>
            </a:r>
            <a:r>
              <a:rPr sz="1800" spc="-3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Phosphorus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E2B1F"/>
                </a:solidFill>
                <a:latin typeface="Calibri"/>
                <a:cs typeface="Calibri"/>
              </a:rPr>
              <a:t>Potassium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69538" y="1511553"/>
            <a:ext cx="2164715" cy="1308100"/>
            <a:chOff x="3669538" y="1511553"/>
            <a:chExt cx="2164715" cy="1308100"/>
          </a:xfrm>
        </p:grpSpPr>
        <p:sp>
          <p:nvSpPr>
            <p:cNvPr id="5" name="object 5"/>
            <p:cNvSpPr/>
            <p:nvPr/>
          </p:nvSpPr>
          <p:spPr>
            <a:xfrm>
              <a:off x="3675888" y="1517903"/>
              <a:ext cx="2152015" cy="1295400"/>
            </a:xfrm>
            <a:custGeom>
              <a:avLst/>
              <a:gdLst/>
              <a:ahLst/>
              <a:cxnLst/>
              <a:rect l="l" t="t" r="r" b="b"/>
              <a:pathLst>
                <a:path w="2152015" h="1295400">
                  <a:moveTo>
                    <a:pt x="1075944" y="0"/>
                  </a:moveTo>
                  <a:lnTo>
                    <a:pt x="1016909" y="958"/>
                  </a:lnTo>
                  <a:lnTo>
                    <a:pt x="958707" y="3800"/>
                  </a:lnTo>
                  <a:lnTo>
                    <a:pt x="901418" y="8476"/>
                  </a:lnTo>
                  <a:lnTo>
                    <a:pt x="845127" y="14937"/>
                  </a:lnTo>
                  <a:lnTo>
                    <a:pt x="789913" y="23133"/>
                  </a:lnTo>
                  <a:lnTo>
                    <a:pt x="735860" y="33015"/>
                  </a:lnTo>
                  <a:lnTo>
                    <a:pt x="683049" y="44535"/>
                  </a:lnTo>
                  <a:lnTo>
                    <a:pt x="631563" y="57641"/>
                  </a:lnTo>
                  <a:lnTo>
                    <a:pt x="581483" y="72286"/>
                  </a:lnTo>
                  <a:lnTo>
                    <a:pt x="532891" y="88420"/>
                  </a:lnTo>
                  <a:lnTo>
                    <a:pt x="485871" y="105993"/>
                  </a:lnTo>
                  <a:lnTo>
                    <a:pt x="440503" y="124955"/>
                  </a:lnTo>
                  <a:lnTo>
                    <a:pt x="396869" y="145259"/>
                  </a:lnTo>
                  <a:lnTo>
                    <a:pt x="355052" y="166853"/>
                  </a:lnTo>
                  <a:lnTo>
                    <a:pt x="315134" y="189690"/>
                  </a:lnTo>
                  <a:lnTo>
                    <a:pt x="277197" y="213719"/>
                  </a:lnTo>
                  <a:lnTo>
                    <a:pt x="241322" y="238891"/>
                  </a:lnTo>
                  <a:lnTo>
                    <a:pt x="207593" y="265157"/>
                  </a:lnTo>
                  <a:lnTo>
                    <a:pt x="176090" y="292468"/>
                  </a:lnTo>
                  <a:lnTo>
                    <a:pt x="146896" y="320773"/>
                  </a:lnTo>
                  <a:lnTo>
                    <a:pt x="120093" y="350025"/>
                  </a:lnTo>
                  <a:lnTo>
                    <a:pt x="95764" y="380172"/>
                  </a:lnTo>
                  <a:lnTo>
                    <a:pt x="54851" y="442959"/>
                  </a:lnTo>
                  <a:lnTo>
                    <a:pt x="24816" y="508739"/>
                  </a:lnTo>
                  <a:lnTo>
                    <a:pt x="6313" y="577118"/>
                  </a:lnTo>
                  <a:lnTo>
                    <a:pt x="0" y="647700"/>
                  </a:lnTo>
                  <a:lnTo>
                    <a:pt x="0" y="1295400"/>
                  </a:lnTo>
                  <a:lnTo>
                    <a:pt x="2151888" y="1295400"/>
                  </a:lnTo>
                  <a:lnTo>
                    <a:pt x="2151888" y="647700"/>
                  </a:lnTo>
                  <a:lnTo>
                    <a:pt x="2145574" y="577118"/>
                  </a:lnTo>
                  <a:lnTo>
                    <a:pt x="2127071" y="508739"/>
                  </a:lnTo>
                  <a:lnTo>
                    <a:pt x="2097036" y="442959"/>
                  </a:lnTo>
                  <a:lnTo>
                    <a:pt x="2056123" y="380172"/>
                  </a:lnTo>
                  <a:lnTo>
                    <a:pt x="2031794" y="350025"/>
                  </a:lnTo>
                  <a:lnTo>
                    <a:pt x="2004991" y="320773"/>
                  </a:lnTo>
                  <a:lnTo>
                    <a:pt x="1975797" y="292468"/>
                  </a:lnTo>
                  <a:lnTo>
                    <a:pt x="1944294" y="265157"/>
                  </a:lnTo>
                  <a:lnTo>
                    <a:pt x="1910565" y="238891"/>
                  </a:lnTo>
                  <a:lnTo>
                    <a:pt x="1874690" y="213719"/>
                  </a:lnTo>
                  <a:lnTo>
                    <a:pt x="1836753" y="189690"/>
                  </a:lnTo>
                  <a:lnTo>
                    <a:pt x="1796835" y="166853"/>
                  </a:lnTo>
                  <a:lnTo>
                    <a:pt x="1755018" y="145259"/>
                  </a:lnTo>
                  <a:lnTo>
                    <a:pt x="1711384" y="124955"/>
                  </a:lnTo>
                  <a:lnTo>
                    <a:pt x="1666016" y="105993"/>
                  </a:lnTo>
                  <a:lnTo>
                    <a:pt x="1618995" y="88420"/>
                  </a:lnTo>
                  <a:lnTo>
                    <a:pt x="1570404" y="72286"/>
                  </a:lnTo>
                  <a:lnTo>
                    <a:pt x="1520324" y="57641"/>
                  </a:lnTo>
                  <a:lnTo>
                    <a:pt x="1468838" y="44535"/>
                  </a:lnTo>
                  <a:lnTo>
                    <a:pt x="1416027" y="33015"/>
                  </a:lnTo>
                  <a:lnTo>
                    <a:pt x="1361974" y="23133"/>
                  </a:lnTo>
                  <a:lnTo>
                    <a:pt x="1306760" y="14937"/>
                  </a:lnTo>
                  <a:lnTo>
                    <a:pt x="1250469" y="8476"/>
                  </a:lnTo>
                  <a:lnTo>
                    <a:pt x="1193180" y="3800"/>
                  </a:lnTo>
                  <a:lnTo>
                    <a:pt x="1134978" y="958"/>
                  </a:lnTo>
                  <a:lnTo>
                    <a:pt x="1075944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75888" y="1517903"/>
              <a:ext cx="2152015" cy="1295400"/>
            </a:xfrm>
            <a:custGeom>
              <a:avLst/>
              <a:gdLst/>
              <a:ahLst/>
              <a:cxnLst/>
              <a:rect l="l" t="t" r="r" b="b"/>
              <a:pathLst>
                <a:path w="2152015" h="1295400">
                  <a:moveTo>
                    <a:pt x="0" y="1295400"/>
                  </a:moveTo>
                  <a:lnTo>
                    <a:pt x="0" y="647700"/>
                  </a:lnTo>
                  <a:lnTo>
                    <a:pt x="1592" y="612158"/>
                  </a:lnTo>
                  <a:lnTo>
                    <a:pt x="14082" y="542628"/>
                  </a:lnTo>
                  <a:lnTo>
                    <a:pt x="38433" y="475500"/>
                  </a:lnTo>
                  <a:lnTo>
                    <a:pt x="73989" y="411167"/>
                  </a:lnTo>
                  <a:lnTo>
                    <a:pt x="120093" y="350025"/>
                  </a:lnTo>
                  <a:lnTo>
                    <a:pt x="146896" y="320773"/>
                  </a:lnTo>
                  <a:lnTo>
                    <a:pt x="176090" y="292468"/>
                  </a:lnTo>
                  <a:lnTo>
                    <a:pt x="207593" y="265157"/>
                  </a:lnTo>
                  <a:lnTo>
                    <a:pt x="241322" y="238891"/>
                  </a:lnTo>
                  <a:lnTo>
                    <a:pt x="277197" y="213719"/>
                  </a:lnTo>
                  <a:lnTo>
                    <a:pt x="315134" y="189690"/>
                  </a:lnTo>
                  <a:lnTo>
                    <a:pt x="355052" y="166853"/>
                  </a:lnTo>
                  <a:lnTo>
                    <a:pt x="396869" y="145259"/>
                  </a:lnTo>
                  <a:lnTo>
                    <a:pt x="440503" y="124955"/>
                  </a:lnTo>
                  <a:lnTo>
                    <a:pt x="485871" y="105993"/>
                  </a:lnTo>
                  <a:lnTo>
                    <a:pt x="532891" y="88420"/>
                  </a:lnTo>
                  <a:lnTo>
                    <a:pt x="581483" y="72286"/>
                  </a:lnTo>
                  <a:lnTo>
                    <a:pt x="631563" y="57641"/>
                  </a:lnTo>
                  <a:lnTo>
                    <a:pt x="683049" y="44535"/>
                  </a:lnTo>
                  <a:lnTo>
                    <a:pt x="735860" y="33015"/>
                  </a:lnTo>
                  <a:lnTo>
                    <a:pt x="789913" y="23133"/>
                  </a:lnTo>
                  <a:lnTo>
                    <a:pt x="845127" y="14937"/>
                  </a:lnTo>
                  <a:lnTo>
                    <a:pt x="901418" y="8476"/>
                  </a:lnTo>
                  <a:lnTo>
                    <a:pt x="958707" y="3800"/>
                  </a:lnTo>
                  <a:lnTo>
                    <a:pt x="1016909" y="958"/>
                  </a:lnTo>
                  <a:lnTo>
                    <a:pt x="1075944" y="0"/>
                  </a:lnTo>
                  <a:lnTo>
                    <a:pt x="1134978" y="958"/>
                  </a:lnTo>
                  <a:lnTo>
                    <a:pt x="1193180" y="3800"/>
                  </a:lnTo>
                  <a:lnTo>
                    <a:pt x="1250469" y="8476"/>
                  </a:lnTo>
                  <a:lnTo>
                    <a:pt x="1306760" y="14937"/>
                  </a:lnTo>
                  <a:lnTo>
                    <a:pt x="1361974" y="23133"/>
                  </a:lnTo>
                  <a:lnTo>
                    <a:pt x="1416027" y="33015"/>
                  </a:lnTo>
                  <a:lnTo>
                    <a:pt x="1468838" y="44535"/>
                  </a:lnTo>
                  <a:lnTo>
                    <a:pt x="1520324" y="57641"/>
                  </a:lnTo>
                  <a:lnTo>
                    <a:pt x="1570404" y="72286"/>
                  </a:lnTo>
                  <a:lnTo>
                    <a:pt x="1618995" y="88420"/>
                  </a:lnTo>
                  <a:lnTo>
                    <a:pt x="1666016" y="105993"/>
                  </a:lnTo>
                  <a:lnTo>
                    <a:pt x="1711384" y="124955"/>
                  </a:lnTo>
                  <a:lnTo>
                    <a:pt x="1755018" y="145259"/>
                  </a:lnTo>
                  <a:lnTo>
                    <a:pt x="1796835" y="166853"/>
                  </a:lnTo>
                  <a:lnTo>
                    <a:pt x="1836753" y="189690"/>
                  </a:lnTo>
                  <a:lnTo>
                    <a:pt x="1874690" y="213719"/>
                  </a:lnTo>
                  <a:lnTo>
                    <a:pt x="1910565" y="238891"/>
                  </a:lnTo>
                  <a:lnTo>
                    <a:pt x="1944294" y="265157"/>
                  </a:lnTo>
                  <a:lnTo>
                    <a:pt x="1975797" y="292468"/>
                  </a:lnTo>
                  <a:lnTo>
                    <a:pt x="2004991" y="320773"/>
                  </a:lnTo>
                  <a:lnTo>
                    <a:pt x="2031794" y="350025"/>
                  </a:lnTo>
                  <a:lnTo>
                    <a:pt x="2056123" y="380172"/>
                  </a:lnTo>
                  <a:lnTo>
                    <a:pt x="2097036" y="442959"/>
                  </a:lnTo>
                  <a:lnTo>
                    <a:pt x="2127071" y="508739"/>
                  </a:lnTo>
                  <a:lnTo>
                    <a:pt x="2145574" y="577118"/>
                  </a:lnTo>
                  <a:lnTo>
                    <a:pt x="2151888" y="647700"/>
                  </a:lnTo>
                  <a:lnTo>
                    <a:pt x="2151888" y="1295400"/>
                  </a:lnTo>
                  <a:lnTo>
                    <a:pt x="0" y="129540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60926" y="2274823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2E2B1F"/>
                </a:solidFill>
                <a:latin typeface="Calibri"/>
                <a:cs typeface="Calibri"/>
              </a:rPr>
              <a:t>Digester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66744" y="2862072"/>
            <a:ext cx="2173605" cy="1152525"/>
            <a:chOff x="3666744" y="2862072"/>
            <a:chExt cx="2173605" cy="1152525"/>
          </a:xfrm>
        </p:grpSpPr>
        <p:sp>
          <p:nvSpPr>
            <p:cNvPr id="9" name="object 9"/>
            <p:cNvSpPr/>
            <p:nvPr/>
          </p:nvSpPr>
          <p:spPr>
            <a:xfrm>
              <a:off x="3675888" y="2862072"/>
              <a:ext cx="2152015" cy="1152525"/>
            </a:xfrm>
            <a:custGeom>
              <a:avLst/>
              <a:gdLst/>
              <a:ahLst/>
              <a:cxnLst/>
              <a:rect l="l" t="t" r="r" b="b"/>
              <a:pathLst>
                <a:path w="2152015" h="1152525">
                  <a:moveTo>
                    <a:pt x="2151888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2151888" y="1152144"/>
                  </a:lnTo>
                  <a:lnTo>
                    <a:pt x="2151888" y="0"/>
                  </a:lnTo>
                  <a:close/>
                </a:path>
              </a:pathLst>
            </a:custGeom>
            <a:solidFill>
              <a:srgbClr val="D4D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72840" y="3395472"/>
              <a:ext cx="2161540" cy="210820"/>
            </a:xfrm>
            <a:custGeom>
              <a:avLst/>
              <a:gdLst/>
              <a:ahLst/>
              <a:cxnLst/>
              <a:rect l="l" t="t" r="r" b="b"/>
              <a:pathLst>
                <a:path w="2161540" h="210820">
                  <a:moveTo>
                    <a:pt x="0" y="196341"/>
                  </a:moveTo>
                  <a:lnTo>
                    <a:pt x="37047" y="164133"/>
                  </a:lnTo>
                  <a:lnTo>
                    <a:pt x="74657" y="132710"/>
                  </a:lnTo>
                  <a:lnTo>
                    <a:pt x="113401" y="102851"/>
                  </a:lnTo>
                  <a:lnTo>
                    <a:pt x="153851" y="75330"/>
                  </a:lnTo>
                  <a:lnTo>
                    <a:pt x="196579" y="50926"/>
                  </a:lnTo>
                  <a:lnTo>
                    <a:pt x="242156" y="30414"/>
                  </a:lnTo>
                  <a:lnTo>
                    <a:pt x="291154" y="14571"/>
                  </a:lnTo>
                  <a:lnTo>
                    <a:pt x="344145" y="4174"/>
                  </a:lnTo>
                  <a:lnTo>
                    <a:pt x="401700" y="0"/>
                  </a:lnTo>
                  <a:lnTo>
                    <a:pt x="442113" y="2201"/>
                  </a:lnTo>
                  <a:lnTo>
                    <a:pt x="485829" y="9255"/>
                  </a:lnTo>
                  <a:lnTo>
                    <a:pt x="532332" y="20364"/>
                  </a:lnTo>
                  <a:lnTo>
                    <a:pt x="581107" y="34730"/>
                  </a:lnTo>
                  <a:lnTo>
                    <a:pt x="631640" y="51558"/>
                  </a:lnTo>
                  <a:lnTo>
                    <a:pt x="683415" y="70049"/>
                  </a:lnTo>
                  <a:lnTo>
                    <a:pt x="735917" y="89408"/>
                  </a:lnTo>
                  <a:lnTo>
                    <a:pt x="788631" y="108836"/>
                  </a:lnTo>
                  <a:lnTo>
                    <a:pt x="841041" y="127537"/>
                  </a:lnTo>
                  <a:lnTo>
                    <a:pt x="892633" y="144715"/>
                  </a:lnTo>
                  <a:lnTo>
                    <a:pt x="942892" y="159571"/>
                  </a:lnTo>
                  <a:lnTo>
                    <a:pt x="991302" y="171310"/>
                  </a:lnTo>
                  <a:lnTo>
                    <a:pt x="1037348" y="179133"/>
                  </a:lnTo>
                  <a:lnTo>
                    <a:pt x="1080515" y="182244"/>
                  </a:lnTo>
                  <a:lnTo>
                    <a:pt x="1131460" y="178766"/>
                  </a:lnTo>
                  <a:lnTo>
                    <a:pt x="1178973" y="168090"/>
                  </a:lnTo>
                  <a:lnTo>
                    <a:pt x="1223740" y="151827"/>
                  </a:lnTo>
                  <a:lnTo>
                    <a:pt x="1266448" y="131591"/>
                  </a:lnTo>
                  <a:lnTo>
                    <a:pt x="1307783" y="108994"/>
                  </a:lnTo>
                  <a:lnTo>
                    <a:pt x="1348431" y="85647"/>
                  </a:lnTo>
                  <a:lnTo>
                    <a:pt x="1389079" y="63163"/>
                  </a:lnTo>
                  <a:lnTo>
                    <a:pt x="1430414" y="43153"/>
                  </a:lnTo>
                  <a:lnTo>
                    <a:pt x="1473122" y="27231"/>
                  </a:lnTo>
                  <a:lnTo>
                    <a:pt x="1517889" y="17008"/>
                  </a:lnTo>
                  <a:lnTo>
                    <a:pt x="1565402" y="14097"/>
                  </a:lnTo>
                  <a:lnTo>
                    <a:pt x="1607439" y="16731"/>
                  </a:lnTo>
                  <a:lnTo>
                    <a:pt x="1650383" y="22357"/>
                  </a:lnTo>
                  <a:lnTo>
                    <a:pt x="1694159" y="30726"/>
                  </a:lnTo>
                  <a:lnTo>
                    <a:pt x="1738692" y="41588"/>
                  </a:lnTo>
                  <a:lnTo>
                    <a:pt x="1783905" y="54693"/>
                  </a:lnTo>
                  <a:lnTo>
                    <a:pt x="1829722" y="69791"/>
                  </a:lnTo>
                  <a:lnTo>
                    <a:pt x="1876069" y="86632"/>
                  </a:lnTo>
                  <a:lnTo>
                    <a:pt x="1922870" y="104968"/>
                  </a:lnTo>
                  <a:lnTo>
                    <a:pt x="1970048" y="124547"/>
                  </a:lnTo>
                  <a:lnTo>
                    <a:pt x="2017530" y="145121"/>
                  </a:lnTo>
                  <a:lnTo>
                    <a:pt x="2065238" y="166439"/>
                  </a:lnTo>
                  <a:lnTo>
                    <a:pt x="2113097" y="188253"/>
                  </a:lnTo>
                  <a:lnTo>
                    <a:pt x="2161032" y="210312"/>
                  </a:lnTo>
                </a:path>
              </a:pathLst>
            </a:custGeom>
            <a:ln w="12192">
              <a:solidFill>
                <a:srgbClr val="2D2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75888" y="2862072"/>
            <a:ext cx="2152015" cy="11525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5303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205"/>
              </a:spcBef>
            </a:pP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Slurry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</a:pPr>
            <a:r>
              <a:rPr sz="1800" spc="-15" dirty="0">
                <a:solidFill>
                  <a:srgbClr val="2E2B1F"/>
                </a:solidFill>
                <a:latin typeface="Calibri"/>
                <a:cs typeface="Calibri"/>
              </a:rPr>
              <a:t>Settled</a:t>
            </a:r>
            <a:r>
              <a:rPr sz="18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solids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70776" y="1880616"/>
            <a:ext cx="1828800" cy="2133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93980" marR="431165">
              <a:lnSpc>
                <a:spcPct val="100000"/>
              </a:lnSpc>
            </a:pPr>
            <a:r>
              <a:rPr sz="1800" b="1" spc="-10" dirty="0">
                <a:solidFill>
                  <a:srgbClr val="2E2B1F"/>
                </a:solidFill>
                <a:latin typeface="Calibri"/>
                <a:cs typeface="Calibri"/>
              </a:rPr>
              <a:t>Effluent 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… </a:t>
            </a:r>
            <a:r>
              <a:rPr sz="1800" b="1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Ammonium</a:t>
            </a:r>
            <a:r>
              <a:rPr sz="18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N </a:t>
            </a:r>
            <a:r>
              <a:rPr sz="1800" spc="-3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Phosphorus 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Potassium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536" y="4157217"/>
            <a:ext cx="206121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Anaerobic digesters </a:t>
            </a:r>
            <a:r>
              <a:rPr sz="1600" b="1" spc="-5" dirty="0">
                <a:solidFill>
                  <a:srgbClr val="2E2B1F"/>
                </a:solidFill>
                <a:latin typeface="Times New Roman"/>
                <a:cs typeface="Times New Roman"/>
              </a:rPr>
              <a:t>do </a:t>
            </a:r>
            <a:r>
              <a:rPr sz="1600" b="1" spc="-38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not</a:t>
            </a:r>
            <a:r>
              <a:rPr sz="1600" b="1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significantly</a:t>
            </a:r>
            <a:r>
              <a:rPr sz="1600" b="1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E2B1F"/>
                </a:solidFill>
                <a:latin typeface="Times New Roman"/>
                <a:cs typeface="Times New Roman"/>
              </a:rPr>
              <a:t>reduce </a:t>
            </a:r>
            <a:r>
              <a:rPr sz="1600" b="1" spc="-38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E2B1F"/>
                </a:solidFill>
                <a:latin typeface="Times New Roman"/>
                <a:cs typeface="Times New Roman"/>
              </a:rPr>
              <a:t>manure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E2B1F"/>
                </a:solidFill>
                <a:latin typeface="Times New Roman"/>
                <a:cs typeface="Times New Roman"/>
              </a:rPr>
              <a:t>nutrient 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 content.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41750" y="4149344"/>
            <a:ext cx="1853564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2E2B1F"/>
                </a:solidFill>
                <a:latin typeface="Calibri"/>
                <a:cs typeface="Calibri"/>
              </a:rPr>
              <a:t>Solids</a:t>
            </a:r>
            <a:r>
              <a:rPr sz="1600" b="1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E2B1F"/>
                </a:solidFill>
                <a:latin typeface="Calibri"/>
                <a:cs typeface="Calibri"/>
              </a:rPr>
              <a:t>accumulated</a:t>
            </a:r>
            <a:r>
              <a:rPr sz="1600" b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E2B1F"/>
                </a:solidFill>
                <a:latin typeface="Calibri"/>
                <a:cs typeface="Calibri"/>
              </a:rPr>
              <a:t>in </a:t>
            </a:r>
            <a:r>
              <a:rPr sz="1600" b="1" spc="-3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E2B1F"/>
                </a:solidFill>
                <a:latin typeface="Calibri"/>
                <a:cs typeface="Calibri"/>
              </a:rPr>
              <a:t>the </a:t>
            </a:r>
            <a:r>
              <a:rPr sz="1600" b="1" spc="-10" dirty="0">
                <a:solidFill>
                  <a:srgbClr val="2E2B1F"/>
                </a:solidFill>
                <a:latin typeface="Calibri"/>
                <a:cs typeface="Calibri"/>
              </a:rPr>
              <a:t>bottom </a:t>
            </a:r>
            <a:r>
              <a:rPr sz="1600" b="1" dirty="0">
                <a:solidFill>
                  <a:srgbClr val="2E2B1F"/>
                </a:solidFill>
                <a:latin typeface="Calibri"/>
                <a:cs typeface="Calibri"/>
              </a:rPr>
              <a:t>of the </a:t>
            </a:r>
            <a:r>
              <a:rPr sz="1600" b="1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E2B1F"/>
                </a:solidFill>
                <a:latin typeface="Calibri"/>
                <a:cs typeface="Calibri"/>
              </a:rPr>
              <a:t>digester </a:t>
            </a:r>
            <a:r>
              <a:rPr sz="1600" b="1" spc="-5" dirty="0">
                <a:solidFill>
                  <a:srgbClr val="2E2B1F"/>
                </a:solidFill>
                <a:latin typeface="Calibri"/>
                <a:cs typeface="Calibri"/>
              </a:rPr>
              <a:t>also </a:t>
            </a:r>
            <a:r>
              <a:rPr sz="1600" b="1" spc="-10" dirty="0">
                <a:solidFill>
                  <a:srgbClr val="2E2B1F"/>
                </a:solidFill>
                <a:latin typeface="Calibri"/>
                <a:cs typeface="Calibri"/>
              </a:rPr>
              <a:t>contain </a:t>
            </a:r>
            <a:r>
              <a:rPr sz="1600" b="1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E2B1F"/>
                </a:solidFill>
                <a:latin typeface="Calibri"/>
                <a:cs typeface="Calibri"/>
              </a:rPr>
              <a:t>some</a:t>
            </a:r>
            <a:r>
              <a:rPr sz="1600" b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E2B1F"/>
                </a:solidFill>
                <a:latin typeface="Calibri"/>
                <a:cs typeface="Calibri"/>
              </a:rPr>
              <a:t>P </a:t>
            </a:r>
            <a:r>
              <a:rPr sz="1600" b="1" spc="5" dirty="0">
                <a:solidFill>
                  <a:srgbClr val="2E2B1F"/>
                </a:solidFill>
                <a:latin typeface="Calibri"/>
                <a:cs typeface="Calibri"/>
              </a:rPr>
              <a:t>&amp;</a:t>
            </a:r>
            <a:r>
              <a:rPr sz="1600" b="1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04964" y="4157217"/>
            <a:ext cx="1332230" cy="154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10"/>
              </a:spcBef>
            </a:pPr>
            <a:r>
              <a:rPr sz="1600" b="1" spc="-10" dirty="0">
                <a:solidFill>
                  <a:srgbClr val="2E2B1F"/>
                </a:solidFill>
                <a:latin typeface="Times New Roman"/>
                <a:cs typeface="Times New Roman"/>
              </a:rPr>
              <a:t>Ammonium</a:t>
            </a:r>
            <a:r>
              <a:rPr sz="1600" b="1" spc="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N </a:t>
            </a:r>
            <a:r>
              <a:rPr sz="1600" b="1" spc="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increases 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as </a:t>
            </a:r>
            <a:r>
              <a:rPr sz="1600" b="1" spc="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Organic N is </a:t>
            </a:r>
            <a:r>
              <a:rPr sz="1600" b="1" spc="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E2B1F"/>
                </a:solidFill>
                <a:latin typeface="Times New Roman"/>
                <a:cs typeface="Times New Roman"/>
              </a:rPr>
              <a:t>t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r</a:t>
            </a:r>
            <a:r>
              <a:rPr sz="1600" b="1" spc="10" dirty="0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sz="1600" b="1" spc="-5" dirty="0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s</a:t>
            </a:r>
            <a:r>
              <a:rPr sz="1600" b="1" spc="10" dirty="0">
                <a:solidFill>
                  <a:srgbClr val="2E2B1F"/>
                </a:solidFill>
                <a:latin typeface="Times New Roman"/>
                <a:cs typeface="Times New Roman"/>
              </a:rPr>
              <a:t>fo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r</a:t>
            </a:r>
            <a:r>
              <a:rPr sz="1600" b="1" spc="-45" dirty="0">
                <a:solidFill>
                  <a:srgbClr val="2E2B1F"/>
                </a:solidFill>
                <a:latin typeface="Times New Roman"/>
                <a:cs typeface="Times New Roman"/>
              </a:rPr>
              <a:t>m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e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d</a:t>
            </a:r>
            <a:r>
              <a:rPr sz="1600" b="1" spc="-2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i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n  </a:t>
            </a:r>
            <a:r>
              <a:rPr sz="1600" b="1" spc="-5" dirty="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anaerobic 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2E2B1F"/>
                </a:solidFill>
                <a:latin typeface="Times New Roman"/>
                <a:cs typeface="Times New Roman"/>
              </a:rPr>
              <a:t>process</a:t>
            </a:r>
            <a:r>
              <a:rPr sz="2000" b="1" spc="-15" dirty="0">
                <a:solidFill>
                  <a:srgbClr val="2E2B1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384" y="5867400"/>
            <a:ext cx="7924800" cy="737870"/>
          </a:xfrm>
          <a:prstGeom prst="rect">
            <a:avLst/>
          </a:prstGeom>
          <a:solidFill>
            <a:srgbClr val="FFFFFF"/>
          </a:solidFill>
          <a:ln w="24384">
            <a:solidFill>
              <a:srgbClr val="A9A47B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559435">
              <a:lnSpc>
                <a:spcPct val="100000"/>
              </a:lnSpc>
              <a:spcBef>
                <a:spcPts val="309"/>
              </a:spcBef>
            </a:pP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Nutrients</a:t>
            </a:r>
            <a:r>
              <a:rPr sz="2400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are</a:t>
            </a:r>
            <a:r>
              <a:rPr sz="2400" spc="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Times New Roman"/>
                <a:cs typeface="Times New Roman"/>
              </a:rPr>
              <a:t>not</a:t>
            </a:r>
            <a:r>
              <a:rPr sz="2400" spc="-2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reduced</a:t>
            </a:r>
            <a:r>
              <a:rPr sz="2400" spc="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through</a:t>
            </a:r>
            <a:r>
              <a:rPr sz="2400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 anaerobic</a:t>
            </a:r>
            <a:r>
              <a:rPr sz="2400" spc="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process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27376" y="2636520"/>
            <a:ext cx="920750" cy="536575"/>
            <a:chOff x="2627376" y="2636520"/>
            <a:chExt cx="920750" cy="536575"/>
          </a:xfrm>
        </p:grpSpPr>
        <p:sp>
          <p:nvSpPr>
            <p:cNvPr id="18" name="object 18"/>
            <p:cNvSpPr/>
            <p:nvPr/>
          </p:nvSpPr>
          <p:spPr>
            <a:xfrm>
              <a:off x="2633472" y="2642616"/>
              <a:ext cx="908685" cy="524510"/>
            </a:xfrm>
            <a:custGeom>
              <a:avLst/>
              <a:gdLst/>
              <a:ahLst/>
              <a:cxnLst/>
              <a:rect l="l" t="t" r="r" b="b"/>
              <a:pathLst>
                <a:path w="908685" h="524510">
                  <a:moveTo>
                    <a:pt x="646176" y="0"/>
                  </a:moveTo>
                  <a:lnTo>
                    <a:pt x="646176" y="131063"/>
                  </a:lnTo>
                  <a:lnTo>
                    <a:pt x="0" y="131063"/>
                  </a:lnTo>
                  <a:lnTo>
                    <a:pt x="0" y="393192"/>
                  </a:lnTo>
                  <a:lnTo>
                    <a:pt x="646176" y="393192"/>
                  </a:lnTo>
                  <a:lnTo>
                    <a:pt x="646176" y="524256"/>
                  </a:lnTo>
                  <a:lnTo>
                    <a:pt x="908303" y="262128"/>
                  </a:lnTo>
                  <a:lnTo>
                    <a:pt x="646176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33472" y="2642616"/>
              <a:ext cx="908685" cy="524510"/>
            </a:xfrm>
            <a:custGeom>
              <a:avLst/>
              <a:gdLst/>
              <a:ahLst/>
              <a:cxnLst/>
              <a:rect l="l" t="t" r="r" b="b"/>
              <a:pathLst>
                <a:path w="908685" h="524510">
                  <a:moveTo>
                    <a:pt x="0" y="131063"/>
                  </a:moveTo>
                  <a:lnTo>
                    <a:pt x="646176" y="131063"/>
                  </a:lnTo>
                  <a:lnTo>
                    <a:pt x="646176" y="0"/>
                  </a:lnTo>
                  <a:lnTo>
                    <a:pt x="908303" y="262128"/>
                  </a:lnTo>
                  <a:lnTo>
                    <a:pt x="646176" y="524256"/>
                  </a:lnTo>
                  <a:lnTo>
                    <a:pt x="646176" y="393192"/>
                  </a:lnTo>
                  <a:lnTo>
                    <a:pt x="0" y="393192"/>
                  </a:lnTo>
                  <a:lnTo>
                    <a:pt x="0" y="131063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974079" y="2636520"/>
            <a:ext cx="927100" cy="536575"/>
            <a:chOff x="5974079" y="2636520"/>
            <a:chExt cx="927100" cy="536575"/>
          </a:xfrm>
        </p:grpSpPr>
        <p:sp>
          <p:nvSpPr>
            <p:cNvPr id="21" name="object 21"/>
            <p:cNvSpPr/>
            <p:nvPr/>
          </p:nvSpPr>
          <p:spPr>
            <a:xfrm>
              <a:off x="5980175" y="2642616"/>
              <a:ext cx="914400" cy="524510"/>
            </a:xfrm>
            <a:custGeom>
              <a:avLst/>
              <a:gdLst/>
              <a:ahLst/>
              <a:cxnLst/>
              <a:rect l="l" t="t" r="r" b="b"/>
              <a:pathLst>
                <a:path w="914400" h="524510">
                  <a:moveTo>
                    <a:pt x="652272" y="0"/>
                  </a:moveTo>
                  <a:lnTo>
                    <a:pt x="652272" y="131063"/>
                  </a:lnTo>
                  <a:lnTo>
                    <a:pt x="0" y="131063"/>
                  </a:lnTo>
                  <a:lnTo>
                    <a:pt x="0" y="393192"/>
                  </a:lnTo>
                  <a:lnTo>
                    <a:pt x="652272" y="393192"/>
                  </a:lnTo>
                  <a:lnTo>
                    <a:pt x="652272" y="524256"/>
                  </a:lnTo>
                  <a:lnTo>
                    <a:pt x="914400" y="262128"/>
                  </a:lnTo>
                  <a:lnTo>
                    <a:pt x="652272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80175" y="2642616"/>
              <a:ext cx="914400" cy="524510"/>
            </a:xfrm>
            <a:custGeom>
              <a:avLst/>
              <a:gdLst/>
              <a:ahLst/>
              <a:cxnLst/>
              <a:rect l="l" t="t" r="r" b="b"/>
              <a:pathLst>
                <a:path w="914400" h="524510">
                  <a:moveTo>
                    <a:pt x="0" y="131063"/>
                  </a:moveTo>
                  <a:lnTo>
                    <a:pt x="652272" y="131063"/>
                  </a:lnTo>
                  <a:lnTo>
                    <a:pt x="652272" y="0"/>
                  </a:lnTo>
                  <a:lnTo>
                    <a:pt x="914400" y="262128"/>
                  </a:lnTo>
                  <a:lnTo>
                    <a:pt x="652272" y="524256"/>
                  </a:lnTo>
                  <a:lnTo>
                    <a:pt x="652272" y="393192"/>
                  </a:lnTo>
                  <a:lnTo>
                    <a:pt x="0" y="393192"/>
                  </a:lnTo>
                  <a:lnTo>
                    <a:pt x="0" y="131063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734" y="547496"/>
            <a:ext cx="7106920" cy="574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O</a:t>
            </a:r>
            <a:r>
              <a:rPr spc="-100" dirty="0"/>
              <a:t>P</a:t>
            </a:r>
            <a:r>
              <a:rPr spc="-95" dirty="0"/>
              <a:t>T</a:t>
            </a:r>
            <a:r>
              <a:rPr spc="-110" dirty="0"/>
              <a:t>I</a:t>
            </a:r>
            <a:r>
              <a:rPr spc="-105" dirty="0"/>
              <a:t>O</a:t>
            </a:r>
            <a:r>
              <a:rPr spc="-95" dirty="0"/>
              <a:t>N</a:t>
            </a:r>
            <a:r>
              <a:rPr dirty="0"/>
              <a:t>S</a:t>
            </a:r>
            <a:r>
              <a:rPr spc="-195" dirty="0"/>
              <a:t> </a:t>
            </a:r>
            <a:r>
              <a:rPr spc="-160" dirty="0"/>
              <a:t>F</a:t>
            </a:r>
            <a:r>
              <a:rPr spc="-105" dirty="0"/>
              <a:t>O</a:t>
            </a:r>
            <a:r>
              <a:rPr dirty="0"/>
              <a:t>R</a:t>
            </a:r>
            <a:r>
              <a:rPr spc="-225" dirty="0"/>
              <a:t> </a:t>
            </a:r>
            <a:r>
              <a:rPr spc="-90" dirty="0"/>
              <a:t>B</a:t>
            </a:r>
            <a:r>
              <a:rPr spc="-110" dirty="0"/>
              <a:t>I</a:t>
            </a:r>
            <a:r>
              <a:rPr spc="-105" dirty="0"/>
              <a:t>O</a:t>
            </a:r>
            <a:r>
              <a:rPr spc="-145" dirty="0"/>
              <a:t>G</a:t>
            </a:r>
            <a:r>
              <a:rPr spc="-140" dirty="0"/>
              <a:t>A</a:t>
            </a:r>
            <a:r>
              <a:rPr dirty="0"/>
              <a:t>S</a:t>
            </a:r>
            <a:r>
              <a:rPr spc="-195" dirty="0"/>
              <a:t> </a:t>
            </a:r>
            <a:r>
              <a:rPr spc="-110" dirty="0"/>
              <a:t>U</a:t>
            </a:r>
            <a:r>
              <a:rPr spc="-95" dirty="0"/>
              <a:t>T</a:t>
            </a:r>
            <a:r>
              <a:rPr spc="-110" dirty="0"/>
              <a:t>I</a:t>
            </a:r>
            <a:r>
              <a:rPr spc="-90" dirty="0"/>
              <a:t>L</a:t>
            </a:r>
            <a:r>
              <a:rPr spc="-110" dirty="0"/>
              <a:t>I</a:t>
            </a:r>
            <a:r>
              <a:rPr spc="-100" dirty="0"/>
              <a:t>Z</a:t>
            </a:r>
            <a:r>
              <a:rPr spc="-380" dirty="0"/>
              <a:t>A</a:t>
            </a:r>
            <a:r>
              <a:rPr spc="-95" dirty="0"/>
              <a:t>T</a:t>
            </a:r>
            <a:r>
              <a:rPr spc="-110" dirty="0"/>
              <a:t>I</a:t>
            </a:r>
            <a:r>
              <a:rPr spc="-105" dirty="0"/>
              <a:t>O</a:t>
            </a:r>
            <a:r>
              <a:rPr dirty="0"/>
              <a:t>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27304" y="3118104"/>
            <a:ext cx="2146300" cy="2755900"/>
            <a:chOff x="527304" y="3118104"/>
            <a:chExt cx="2146300" cy="2755900"/>
          </a:xfrm>
        </p:grpSpPr>
        <p:sp>
          <p:nvSpPr>
            <p:cNvPr id="4" name="object 4"/>
            <p:cNvSpPr/>
            <p:nvPr/>
          </p:nvSpPr>
          <p:spPr>
            <a:xfrm>
              <a:off x="533400" y="3886200"/>
              <a:ext cx="2133600" cy="1981200"/>
            </a:xfrm>
            <a:custGeom>
              <a:avLst/>
              <a:gdLst/>
              <a:ahLst/>
              <a:cxnLst/>
              <a:rect l="l" t="t" r="r" b="b"/>
              <a:pathLst>
                <a:path w="2133600" h="1981200">
                  <a:moveTo>
                    <a:pt x="1066800" y="0"/>
                  </a:moveTo>
                  <a:lnTo>
                    <a:pt x="1016580" y="1078"/>
                  </a:lnTo>
                  <a:lnTo>
                    <a:pt x="966959" y="4280"/>
                  </a:lnTo>
                  <a:lnTo>
                    <a:pt x="917986" y="9560"/>
                  </a:lnTo>
                  <a:lnTo>
                    <a:pt x="869713" y="16870"/>
                  </a:lnTo>
                  <a:lnTo>
                    <a:pt x="822192" y="26161"/>
                  </a:lnTo>
                  <a:lnTo>
                    <a:pt x="775473" y="37386"/>
                  </a:lnTo>
                  <a:lnTo>
                    <a:pt x="729608" y="50499"/>
                  </a:lnTo>
                  <a:lnTo>
                    <a:pt x="684648" y="65450"/>
                  </a:lnTo>
                  <a:lnTo>
                    <a:pt x="640644" y="82194"/>
                  </a:lnTo>
                  <a:lnTo>
                    <a:pt x="597647" y="100681"/>
                  </a:lnTo>
                  <a:lnTo>
                    <a:pt x="555710" y="120865"/>
                  </a:lnTo>
                  <a:lnTo>
                    <a:pt x="514882" y="142698"/>
                  </a:lnTo>
                  <a:lnTo>
                    <a:pt x="475215" y="166133"/>
                  </a:lnTo>
                  <a:lnTo>
                    <a:pt x="436761" y="191121"/>
                  </a:lnTo>
                  <a:lnTo>
                    <a:pt x="399570" y="217616"/>
                  </a:lnTo>
                  <a:lnTo>
                    <a:pt x="363694" y="245570"/>
                  </a:lnTo>
                  <a:lnTo>
                    <a:pt x="329184" y="274934"/>
                  </a:lnTo>
                  <a:lnTo>
                    <a:pt x="296092" y="305663"/>
                  </a:lnTo>
                  <a:lnTo>
                    <a:pt x="264468" y="337707"/>
                  </a:lnTo>
                  <a:lnTo>
                    <a:pt x="234363" y="371020"/>
                  </a:lnTo>
                  <a:lnTo>
                    <a:pt x="205830" y="405554"/>
                  </a:lnTo>
                  <a:lnTo>
                    <a:pt x="178918" y="441262"/>
                  </a:lnTo>
                  <a:lnTo>
                    <a:pt x="153681" y="478095"/>
                  </a:lnTo>
                  <a:lnTo>
                    <a:pt x="130167" y="516006"/>
                  </a:lnTo>
                  <a:lnTo>
                    <a:pt x="108430" y="554949"/>
                  </a:lnTo>
                  <a:lnTo>
                    <a:pt x="88520" y="594874"/>
                  </a:lnTo>
                  <a:lnTo>
                    <a:pt x="70488" y="635735"/>
                  </a:lnTo>
                  <a:lnTo>
                    <a:pt x="54386" y="677485"/>
                  </a:lnTo>
                  <a:lnTo>
                    <a:pt x="40264" y="720074"/>
                  </a:lnTo>
                  <a:lnTo>
                    <a:pt x="28174" y="763457"/>
                  </a:lnTo>
                  <a:lnTo>
                    <a:pt x="18168" y="807585"/>
                  </a:lnTo>
                  <a:lnTo>
                    <a:pt x="10296" y="852411"/>
                  </a:lnTo>
                  <a:lnTo>
                    <a:pt x="4610" y="897887"/>
                  </a:lnTo>
                  <a:lnTo>
                    <a:pt x="1161" y="943966"/>
                  </a:lnTo>
                  <a:lnTo>
                    <a:pt x="0" y="990600"/>
                  </a:lnTo>
                  <a:lnTo>
                    <a:pt x="0" y="1981200"/>
                  </a:lnTo>
                  <a:lnTo>
                    <a:pt x="2133600" y="1981200"/>
                  </a:lnTo>
                  <a:lnTo>
                    <a:pt x="2133600" y="990600"/>
                  </a:lnTo>
                  <a:lnTo>
                    <a:pt x="2132438" y="943966"/>
                  </a:lnTo>
                  <a:lnTo>
                    <a:pt x="2128989" y="897887"/>
                  </a:lnTo>
                  <a:lnTo>
                    <a:pt x="2123302" y="852411"/>
                  </a:lnTo>
                  <a:lnTo>
                    <a:pt x="2115430" y="807585"/>
                  </a:lnTo>
                  <a:lnTo>
                    <a:pt x="2105423" y="763457"/>
                  </a:lnTo>
                  <a:lnTo>
                    <a:pt x="2093333" y="720074"/>
                  </a:lnTo>
                  <a:lnTo>
                    <a:pt x="2079211" y="677485"/>
                  </a:lnTo>
                  <a:lnTo>
                    <a:pt x="2063108" y="635735"/>
                  </a:lnTo>
                  <a:lnTo>
                    <a:pt x="2045075" y="594874"/>
                  </a:lnTo>
                  <a:lnTo>
                    <a:pt x="2025164" y="554949"/>
                  </a:lnTo>
                  <a:lnTo>
                    <a:pt x="2003426" y="516006"/>
                  </a:lnTo>
                  <a:lnTo>
                    <a:pt x="1979912" y="478095"/>
                  </a:lnTo>
                  <a:lnTo>
                    <a:pt x="1954674" y="441262"/>
                  </a:lnTo>
                  <a:lnTo>
                    <a:pt x="1927762" y="405554"/>
                  </a:lnTo>
                  <a:lnTo>
                    <a:pt x="1899228" y="371020"/>
                  </a:lnTo>
                  <a:lnTo>
                    <a:pt x="1869123" y="337707"/>
                  </a:lnTo>
                  <a:lnTo>
                    <a:pt x="1837498" y="305663"/>
                  </a:lnTo>
                  <a:lnTo>
                    <a:pt x="1804405" y="274934"/>
                  </a:lnTo>
                  <a:lnTo>
                    <a:pt x="1769895" y="245570"/>
                  </a:lnTo>
                  <a:lnTo>
                    <a:pt x="1734018" y="217616"/>
                  </a:lnTo>
                  <a:lnTo>
                    <a:pt x="1696827" y="191121"/>
                  </a:lnTo>
                  <a:lnTo>
                    <a:pt x="1658373" y="166133"/>
                  </a:lnTo>
                  <a:lnTo>
                    <a:pt x="1618706" y="142698"/>
                  </a:lnTo>
                  <a:lnTo>
                    <a:pt x="1577878" y="120865"/>
                  </a:lnTo>
                  <a:lnTo>
                    <a:pt x="1535940" y="100681"/>
                  </a:lnTo>
                  <a:lnTo>
                    <a:pt x="1492944" y="82194"/>
                  </a:lnTo>
                  <a:lnTo>
                    <a:pt x="1448941" y="65450"/>
                  </a:lnTo>
                  <a:lnTo>
                    <a:pt x="1403981" y="50499"/>
                  </a:lnTo>
                  <a:lnTo>
                    <a:pt x="1358117" y="37386"/>
                  </a:lnTo>
                  <a:lnTo>
                    <a:pt x="1311399" y="26161"/>
                  </a:lnTo>
                  <a:lnTo>
                    <a:pt x="1263879" y="16870"/>
                  </a:lnTo>
                  <a:lnTo>
                    <a:pt x="1215608" y="9560"/>
                  </a:lnTo>
                  <a:lnTo>
                    <a:pt x="1166637" y="4280"/>
                  </a:lnTo>
                  <a:lnTo>
                    <a:pt x="1117017" y="1078"/>
                  </a:lnTo>
                  <a:lnTo>
                    <a:pt x="10668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0" y="3886200"/>
              <a:ext cx="2133600" cy="1981200"/>
            </a:xfrm>
            <a:custGeom>
              <a:avLst/>
              <a:gdLst/>
              <a:ahLst/>
              <a:cxnLst/>
              <a:rect l="l" t="t" r="r" b="b"/>
              <a:pathLst>
                <a:path w="2133600" h="1981200">
                  <a:moveTo>
                    <a:pt x="0" y="1981200"/>
                  </a:moveTo>
                  <a:lnTo>
                    <a:pt x="0" y="990600"/>
                  </a:lnTo>
                  <a:lnTo>
                    <a:pt x="1161" y="943966"/>
                  </a:lnTo>
                  <a:lnTo>
                    <a:pt x="4610" y="897887"/>
                  </a:lnTo>
                  <a:lnTo>
                    <a:pt x="10296" y="852411"/>
                  </a:lnTo>
                  <a:lnTo>
                    <a:pt x="18168" y="807585"/>
                  </a:lnTo>
                  <a:lnTo>
                    <a:pt x="28174" y="763457"/>
                  </a:lnTo>
                  <a:lnTo>
                    <a:pt x="40264" y="720074"/>
                  </a:lnTo>
                  <a:lnTo>
                    <a:pt x="54386" y="677485"/>
                  </a:lnTo>
                  <a:lnTo>
                    <a:pt x="70488" y="635735"/>
                  </a:lnTo>
                  <a:lnTo>
                    <a:pt x="88520" y="594874"/>
                  </a:lnTo>
                  <a:lnTo>
                    <a:pt x="108430" y="554949"/>
                  </a:lnTo>
                  <a:lnTo>
                    <a:pt x="130167" y="516006"/>
                  </a:lnTo>
                  <a:lnTo>
                    <a:pt x="153681" y="478095"/>
                  </a:lnTo>
                  <a:lnTo>
                    <a:pt x="178918" y="441262"/>
                  </a:lnTo>
                  <a:lnTo>
                    <a:pt x="205830" y="405554"/>
                  </a:lnTo>
                  <a:lnTo>
                    <a:pt x="234363" y="371020"/>
                  </a:lnTo>
                  <a:lnTo>
                    <a:pt x="264468" y="337707"/>
                  </a:lnTo>
                  <a:lnTo>
                    <a:pt x="296092" y="305663"/>
                  </a:lnTo>
                  <a:lnTo>
                    <a:pt x="329184" y="274934"/>
                  </a:lnTo>
                  <a:lnTo>
                    <a:pt x="363694" y="245570"/>
                  </a:lnTo>
                  <a:lnTo>
                    <a:pt x="399570" y="217616"/>
                  </a:lnTo>
                  <a:lnTo>
                    <a:pt x="436761" y="191121"/>
                  </a:lnTo>
                  <a:lnTo>
                    <a:pt x="475215" y="166133"/>
                  </a:lnTo>
                  <a:lnTo>
                    <a:pt x="514882" y="142698"/>
                  </a:lnTo>
                  <a:lnTo>
                    <a:pt x="555710" y="120865"/>
                  </a:lnTo>
                  <a:lnTo>
                    <a:pt x="597647" y="100681"/>
                  </a:lnTo>
                  <a:lnTo>
                    <a:pt x="640644" y="82194"/>
                  </a:lnTo>
                  <a:lnTo>
                    <a:pt x="684648" y="65450"/>
                  </a:lnTo>
                  <a:lnTo>
                    <a:pt x="729608" y="50499"/>
                  </a:lnTo>
                  <a:lnTo>
                    <a:pt x="775473" y="37386"/>
                  </a:lnTo>
                  <a:lnTo>
                    <a:pt x="822192" y="26161"/>
                  </a:lnTo>
                  <a:lnTo>
                    <a:pt x="869713" y="16870"/>
                  </a:lnTo>
                  <a:lnTo>
                    <a:pt x="917986" y="9560"/>
                  </a:lnTo>
                  <a:lnTo>
                    <a:pt x="966959" y="4280"/>
                  </a:lnTo>
                  <a:lnTo>
                    <a:pt x="1016580" y="1078"/>
                  </a:lnTo>
                  <a:lnTo>
                    <a:pt x="1066800" y="0"/>
                  </a:lnTo>
                  <a:lnTo>
                    <a:pt x="1117017" y="1078"/>
                  </a:lnTo>
                  <a:lnTo>
                    <a:pt x="1166637" y="4280"/>
                  </a:lnTo>
                  <a:lnTo>
                    <a:pt x="1215608" y="9560"/>
                  </a:lnTo>
                  <a:lnTo>
                    <a:pt x="1263879" y="16870"/>
                  </a:lnTo>
                  <a:lnTo>
                    <a:pt x="1311399" y="26161"/>
                  </a:lnTo>
                  <a:lnTo>
                    <a:pt x="1358117" y="37386"/>
                  </a:lnTo>
                  <a:lnTo>
                    <a:pt x="1403981" y="50499"/>
                  </a:lnTo>
                  <a:lnTo>
                    <a:pt x="1448941" y="65450"/>
                  </a:lnTo>
                  <a:lnTo>
                    <a:pt x="1492944" y="82194"/>
                  </a:lnTo>
                  <a:lnTo>
                    <a:pt x="1535940" y="100681"/>
                  </a:lnTo>
                  <a:lnTo>
                    <a:pt x="1577878" y="120865"/>
                  </a:lnTo>
                  <a:lnTo>
                    <a:pt x="1618706" y="142698"/>
                  </a:lnTo>
                  <a:lnTo>
                    <a:pt x="1658373" y="166133"/>
                  </a:lnTo>
                  <a:lnTo>
                    <a:pt x="1696827" y="191121"/>
                  </a:lnTo>
                  <a:lnTo>
                    <a:pt x="1734018" y="217616"/>
                  </a:lnTo>
                  <a:lnTo>
                    <a:pt x="1769895" y="245570"/>
                  </a:lnTo>
                  <a:lnTo>
                    <a:pt x="1804405" y="274934"/>
                  </a:lnTo>
                  <a:lnTo>
                    <a:pt x="1837498" y="305663"/>
                  </a:lnTo>
                  <a:lnTo>
                    <a:pt x="1869123" y="337707"/>
                  </a:lnTo>
                  <a:lnTo>
                    <a:pt x="1899228" y="371020"/>
                  </a:lnTo>
                  <a:lnTo>
                    <a:pt x="1927762" y="405554"/>
                  </a:lnTo>
                  <a:lnTo>
                    <a:pt x="1954674" y="441262"/>
                  </a:lnTo>
                  <a:lnTo>
                    <a:pt x="1979912" y="478095"/>
                  </a:lnTo>
                  <a:lnTo>
                    <a:pt x="2003426" y="516006"/>
                  </a:lnTo>
                  <a:lnTo>
                    <a:pt x="2025164" y="554949"/>
                  </a:lnTo>
                  <a:lnTo>
                    <a:pt x="2045075" y="594874"/>
                  </a:lnTo>
                  <a:lnTo>
                    <a:pt x="2063108" y="635735"/>
                  </a:lnTo>
                  <a:lnTo>
                    <a:pt x="2079211" y="677485"/>
                  </a:lnTo>
                  <a:lnTo>
                    <a:pt x="2093333" y="720074"/>
                  </a:lnTo>
                  <a:lnTo>
                    <a:pt x="2105423" y="763457"/>
                  </a:lnTo>
                  <a:lnTo>
                    <a:pt x="2115430" y="807585"/>
                  </a:lnTo>
                  <a:lnTo>
                    <a:pt x="2123302" y="852411"/>
                  </a:lnTo>
                  <a:lnTo>
                    <a:pt x="2128989" y="897887"/>
                  </a:lnTo>
                  <a:lnTo>
                    <a:pt x="2132438" y="943966"/>
                  </a:lnTo>
                  <a:lnTo>
                    <a:pt x="2133600" y="990600"/>
                  </a:lnTo>
                  <a:lnTo>
                    <a:pt x="2133600" y="1981200"/>
                  </a:lnTo>
                  <a:lnTo>
                    <a:pt x="0" y="198120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3124200"/>
              <a:ext cx="1981200" cy="1600200"/>
            </a:xfrm>
            <a:custGeom>
              <a:avLst/>
              <a:gdLst/>
              <a:ahLst/>
              <a:cxnLst/>
              <a:rect l="l" t="t" r="r" b="b"/>
              <a:pathLst>
                <a:path w="1981200" h="1600200">
                  <a:moveTo>
                    <a:pt x="990600" y="0"/>
                  </a:moveTo>
                  <a:lnTo>
                    <a:pt x="0" y="800100"/>
                  </a:lnTo>
                  <a:lnTo>
                    <a:pt x="495300" y="800100"/>
                  </a:lnTo>
                  <a:lnTo>
                    <a:pt x="495300" y="1600200"/>
                  </a:lnTo>
                  <a:lnTo>
                    <a:pt x="1485900" y="1600200"/>
                  </a:lnTo>
                  <a:lnTo>
                    <a:pt x="1485900" y="800100"/>
                  </a:lnTo>
                  <a:lnTo>
                    <a:pt x="1981200" y="800100"/>
                  </a:lnTo>
                  <a:lnTo>
                    <a:pt x="9906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400" y="3124200"/>
              <a:ext cx="1981200" cy="1600200"/>
            </a:xfrm>
            <a:custGeom>
              <a:avLst/>
              <a:gdLst/>
              <a:ahLst/>
              <a:cxnLst/>
              <a:rect l="l" t="t" r="r" b="b"/>
              <a:pathLst>
                <a:path w="1981200" h="1600200">
                  <a:moveTo>
                    <a:pt x="0" y="800100"/>
                  </a:moveTo>
                  <a:lnTo>
                    <a:pt x="990600" y="0"/>
                  </a:lnTo>
                  <a:lnTo>
                    <a:pt x="1981200" y="800100"/>
                  </a:lnTo>
                  <a:lnTo>
                    <a:pt x="1485900" y="800100"/>
                  </a:lnTo>
                  <a:lnTo>
                    <a:pt x="1485900" y="1600200"/>
                  </a:lnTo>
                  <a:lnTo>
                    <a:pt x="495300" y="1600200"/>
                  </a:lnTo>
                  <a:lnTo>
                    <a:pt x="495300" y="800100"/>
                  </a:lnTo>
                  <a:lnTo>
                    <a:pt x="0" y="80010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00200" y="20574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400"/>
                </a:moveTo>
                <a:lnTo>
                  <a:pt x="457200" y="914400"/>
                </a:lnTo>
                <a:lnTo>
                  <a:pt x="457200" y="0"/>
                </a:lnTo>
                <a:lnTo>
                  <a:pt x="914400" y="0"/>
                </a:ln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858511" y="1886711"/>
            <a:ext cx="649605" cy="649605"/>
            <a:chOff x="4858511" y="1886711"/>
            <a:chExt cx="649605" cy="649605"/>
          </a:xfrm>
        </p:grpSpPr>
        <p:sp>
          <p:nvSpPr>
            <p:cNvPr id="10" name="object 10"/>
            <p:cNvSpPr/>
            <p:nvPr/>
          </p:nvSpPr>
          <p:spPr>
            <a:xfrm>
              <a:off x="4878323" y="1906523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30480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304800" y="457200"/>
                  </a:lnTo>
                  <a:lnTo>
                    <a:pt x="304800" y="609600"/>
                  </a:lnTo>
                  <a:lnTo>
                    <a:pt x="609600" y="304800"/>
                  </a:lnTo>
                  <a:lnTo>
                    <a:pt x="3048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8323" y="1906523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152400"/>
                  </a:moveTo>
                  <a:lnTo>
                    <a:pt x="304800" y="152400"/>
                  </a:lnTo>
                  <a:lnTo>
                    <a:pt x="304800" y="0"/>
                  </a:lnTo>
                  <a:lnTo>
                    <a:pt x="609600" y="304800"/>
                  </a:lnTo>
                  <a:lnTo>
                    <a:pt x="304800" y="609600"/>
                  </a:lnTo>
                  <a:lnTo>
                    <a:pt x="30480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660650" y="1593850"/>
            <a:ext cx="3975100" cy="4127500"/>
            <a:chOff x="2660650" y="1593850"/>
            <a:chExt cx="3975100" cy="4127500"/>
          </a:xfrm>
        </p:grpSpPr>
        <p:sp>
          <p:nvSpPr>
            <p:cNvPr id="13" name="object 13"/>
            <p:cNvSpPr/>
            <p:nvPr/>
          </p:nvSpPr>
          <p:spPr>
            <a:xfrm>
              <a:off x="2667000" y="1600200"/>
              <a:ext cx="1981200" cy="1219200"/>
            </a:xfrm>
            <a:custGeom>
              <a:avLst/>
              <a:gdLst/>
              <a:ahLst/>
              <a:cxnLst/>
              <a:rect l="l" t="t" r="r" b="b"/>
              <a:pathLst>
                <a:path w="1981200" h="1219200">
                  <a:moveTo>
                    <a:pt x="1778000" y="0"/>
                  </a:moveTo>
                  <a:lnTo>
                    <a:pt x="203200" y="0"/>
                  </a:lnTo>
                  <a:lnTo>
                    <a:pt x="156594" y="5364"/>
                  </a:lnTo>
                  <a:lnTo>
                    <a:pt x="113818" y="20645"/>
                  </a:lnTo>
                  <a:lnTo>
                    <a:pt x="76090" y="44626"/>
                  </a:lnTo>
                  <a:lnTo>
                    <a:pt x="44626" y="76090"/>
                  </a:lnTo>
                  <a:lnTo>
                    <a:pt x="20645" y="113818"/>
                  </a:lnTo>
                  <a:lnTo>
                    <a:pt x="5364" y="156594"/>
                  </a:lnTo>
                  <a:lnTo>
                    <a:pt x="0" y="203200"/>
                  </a:lnTo>
                  <a:lnTo>
                    <a:pt x="0" y="1016000"/>
                  </a:lnTo>
                  <a:lnTo>
                    <a:pt x="5364" y="1062605"/>
                  </a:lnTo>
                  <a:lnTo>
                    <a:pt x="20645" y="1105381"/>
                  </a:lnTo>
                  <a:lnTo>
                    <a:pt x="44626" y="1143109"/>
                  </a:lnTo>
                  <a:lnTo>
                    <a:pt x="76090" y="1174573"/>
                  </a:lnTo>
                  <a:lnTo>
                    <a:pt x="113818" y="1198554"/>
                  </a:lnTo>
                  <a:lnTo>
                    <a:pt x="156594" y="1213835"/>
                  </a:lnTo>
                  <a:lnTo>
                    <a:pt x="203200" y="1219200"/>
                  </a:lnTo>
                  <a:lnTo>
                    <a:pt x="1778000" y="1219200"/>
                  </a:lnTo>
                  <a:lnTo>
                    <a:pt x="1824605" y="1213835"/>
                  </a:lnTo>
                  <a:lnTo>
                    <a:pt x="1867381" y="1198554"/>
                  </a:lnTo>
                  <a:lnTo>
                    <a:pt x="1905109" y="1174573"/>
                  </a:lnTo>
                  <a:lnTo>
                    <a:pt x="1936573" y="1143109"/>
                  </a:lnTo>
                  <a:lnTo>
                    <a:pt x="1960554" y="1105381"/>
                  </a:lnTo>
                  <a:lnTo>
                    <a:pt x="1975835" y="1062605"/>
                  </a:lnTo>
                  <a:lnTo>
                    <a:pt x="1981200" y="1016000"/>
                  </a:lnTo>
                  <a:lnTo>
                    <a:pt x="1981200" y="203200"/>
                  </a:lnTo>
                  <a:lnTo>
                    <a:pt x="1975835" y="156594"/>
                  </a:lnTo>
                  <a:lnTo>
                    <a:pt x="1960554" y="113818"/>
                  </a:lnTo>
                  <a:lnTo>
                    <a:pt x="1936573" y="76090"/>
                  </a:lnTo>
                  <a:lnTo>
                    <a:pt x="1905109" y="44626"/>
                  </a:lnTo>
                  <a:lnTo>
                    <a:pt x="1867381" y="20645"/>
                  </a:lnTo>
                  <a:lnTo>
                    <a:pt x="1824605" y="5364"/>
                  </a:lnTo>
                  <a:lnTo>
                    <a:pt x="1778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7000" y="1600200"/>
              <a:ext cx="1981200" cy="1219200"/>
            </a:xfrm>
            <a:custGeom>
              <a:avLst/>
              <a:gdLst/>
              <a:ahLst/>
              <a:cxnLst/>
              <a:rect l="l" t="t" r="r" b="b"/>
              <a:pathLst>
                <a:path w="1981200" h="1219200">
                  <a:moveTo>
                    <a:pt x="0" y="203200"/>
                  </a:moveTo>
                  <a:lnTo>
                    <a:pt x="5364" y="156594"/>
                  </a:lnTo>
                  <a:lnTo>
                    <a:pt x="20645" y="113818"/>
                  </a:lnTo>
                  <a:lnTo>
                    <a:pt x="44626" y="76090"/>
                  </a:lnTo>
                  <a:lnTo>
                    <a:pt x="76090" y="44626"/>
                  </a:lnTo>
                  <a:lnTo>
                    <a:pt x="113818" y="20645"/>
                  </a:lnTo>
                  <a:lnTo>
                    <a:pt x="156594" y="5364"/>
                  </a:lnTo>
                  <a:lnTo>
                    <a:pt x="203200" y="0"/>
                  </a:lnTo>
                  <a:lnTo>
                    <a:pt x="1778000" y="0"/>
                  </a:lnTo>
                  <a:lnTo>
                    <a:pt x="1824605" y="5364"/>
                  </a:lnTo>
                  <a:lnTo>
                    <a:pt x="1867381" y="20645"/>
                  </a:lnTo>
                  <a:lnTo>
                    <a:pt x="1905109" y="44626"/>
                  </a:lnTo>
                  <a:lnTo>
                    <a:pt x="1936573" y="76090"/>
                  </a:lnTo>
                  <a:lnTo>
                    <a:pt x="1960554" y="113818"/>
                  </a:lnTo>
                  <a:lnTo>
                    <a:pt x="1975835" y="156594"/>
                  </a:lnTo>
                  <a:lnTo>
                    <a:pt x="1981200" y="203200"/>
                  </a:lnTo>
                  <a:lnTo>
                    <a:pt x="1981200" y="1016000"/>
                  </a:lnTo>
                  <a:lnTo>
                    <a:pt x="1975835" y="1062605"/>
                  </a:lnTo>
                  <a:lnTo>
                    <a:pt x="1960554" y="1105381"/>
                  </a:lnTo>
                  <a:lnTo>
                    <a:pt x="1936573" y="1143109"/>
                  </a:lnTo>
                  <a:lnTo>
                    <a:pt x="1905109" y="1174573"/>
                  </a:lnTo>
                  <a:lnTo>
                    <a:pt x="1867381" y="1198554"/>
                  </a:lnTo>
                  <a:lnTo>
                    <a:pt x="1824605" y="1213835"/>
                  </a:lnTo>
                  <a:lnTo>
                    <a:pt x="1778000" y="1219200"/>
                  </a:lnTo>
                  <a:lnTo>
                    <a:pt x="203200" y="1219200"/>
                  </a:lnTo>
                  <a:lnTo>
                    <a:pt x="156594" y="1213835"/>
                  </a:lnTo>
                  <a:lnTo>
                    <a:pt x="113818" y="1198554"/>
                  </a:lnTo>
                  <a:lnTo>
                    <a:pt x="76090" y="1174573"/>
                  </a:lnTo>
                  <a:lnTo>
                    <a:pt x="44626" y="1143109"/>
                  </a:lnTo>
                  <a:lnTo>
                    <a:pt x="20645" y="1105381"/>
                  </a:lnTo>
                  <a:lnTo>
                    <a:pt x="5364" y="1062605"/>
                  </a:lnTo>
                  <a:lnTo>
                    <a:pt x="0" y="1016000"/>
                  </a:lnTo>
                  <a:lnTo>
                    <a:pt x="0" y="20320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62600" y="1600200"/>
              <a:ext cx="1066800" cy="4114800"/>
            </a:xfrm>
            <a:custGeom>
              <a:avLst/>
              <a:gdLst/>
              <a:ahLst/>
              <a:cxnLst/>
              <a:rect l="l" t="t" r="r" b="b"/>
              <a:pathLst>
                <a:path w="1066800" h="4114800">
                  <a:moveTo>
                    <a:pt x="0" y="0"/>
                  </a:moveTo>
                  <a:lnTo>
                    <a:pt x="72389" y="810"/>
                  </a:lnTo>
                  <a:lnTo>
                    <a:pt x="141816" y="3172"/>
                  </a:lnTo>
                  <a:lnTo>
                    <a:pt x="207644" y="6979"/>
                  </a:lnTo>
                  <a:lnTo>
                    <a:pt x="269239" y="12126"/>
                  </a:lnTo>
                  <a:lnTo>
                    <a:pt x="325966" y="18507"/>
                  </a:lnTo>
                  <a:lnTo>
                    <a:pt x="377189" y="26019"/>
                  </a:lnTo>
                  <a:lnTo>
                    <a:pt x="422275" y="34554"/>
                  </a:lnTo>
                  <a:lnTo>
                    <a:pt x="460586" y="44007"/>
                  </a:lnTo>
                  <a:lnTo>
                    <a:pt x="514350" y="65249"/>
                  </a:lnTo>
                  <a:lnTo>
                    <a:pt x="533400" y="88900"/>
                  </a:lnTo>
                  <a:lnTo>
                    <a:pt x="533400" y="1968500"/>
                  </a:lnTo>
                  <a:lnTo>
                    <a:pt x="538268" y="1980573"/>
                  </a:lnTo>
                  <a:lnTo>
                    <a:pt x="575310" y="2003125"/>
                  </a:lnTo>
                  <a:lnTo>
                    <a:pt x="644525" y="2022845"/>
                  </a:lnTo>
                  <a:lnTo>
                    <a:pt x="689610" y="2031380"/>
                  </a:lnTo>
                  <a:lnTo>
                    <a:pt x="740833" y="2038892"/>
                  </a:lnTo>
                  <a:lnTo>
                    <a:pt x="797559" y="2045273"/>
                  </a:lnTo>
                  <a:lnTo>
                    <a:pt x="859154" y="2050420"/>
                  </a:lnTo>
                  <a:lnTo>
                    <a:pt x="924983" y="2054227"/>
                  </a:lnTo>
                  <a:lnTo>
                    <a:pt x="994409" y="2056589"/>
                  </a:lnTo>
                  <a:lnTo>
                    <a:pt x="1066800" y="2057400"/>
                  </a:lnTo>
                  <a:lnTo>
                    <a:pt x="994409" y="2058210"/>
                  </a:lnTo>
                  <a:lnTo>
                    <a:pt x="924983" y="2060572"/>
                  </a:lnTo>
                  <a:lnTo>
                    <a:pt x="859154" y="2064379"/>
                  </a:lnTo>
                  <a:lnTo>
                    <a:pt x="797559" y="2069526"/>
                  </a:lnTo>
                  <a:lnTo>
                    <a:pt x="740833" y="2075907"/>
                  </a:lnTo>
                  <a:lnTo>
                    <a:pt x="689609" y="2083419"/>
                  </a:lnTo>
                  <a:lnTo>
                    <a:pt x="644524" y="2091954"/>
                  </a:lnTo>
                  <a:lnTo>
                    <a:pt x="606213" y="2101407"/>
                  </a:lnTo>
                  <a:lnTo>
                    <a:pt x="552449" y="2122649"/>
                  </a:lnTo>
                  <a:lnTo>
                    <a:pt x="533400" y="2146300"/>
                  </a:lnTo>
                  <a:lnTo>
                    <a:pt x="533400" y="4025900"/>
                  </a:lnTo>
                  <a:lnTo>
                    <a:pt x="528531" y="4037963"/>
                  </a:lnTo>
                  <a:lnTo>
                    <a:pt x="491489" y="4060503"/>
                  </a:lnTo>
                  <a:lnTo>
                    <a:pt x="422275" y="4080224"/>
                  </a:lnTo>
                  <a:lnTo>
                    <a:pt x="377189" y="4088761"/>
                  </a:lnTo>
                  <a:lnTo>
                    <a:pt x="325966" y="4096276"/>
                  </a:lnTo>
                  <a:lnTo>
                    <a:pt x="269239" y="4102662"/>
                  </a:lnTo>
                  <a:lnTo>
                    <a:pt x="207644" y="4107813"/>
                  </a:lnTo>
                  <a:lnTo>
                    <a:pt x="141816" y="4111624"/>
                  </a:lnTo>
                  <a:lnTo>
                    <a:pt x="72389" y="4113988"/>
                  </a:lnTo>
                  <a:lnTo>
                    <a:pt x="0" y="4114800"/>
                  </a:lnTo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60616" y="2981324"/>
            <a:ext cx="101854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Electricity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Ge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er</a:t>
            </a:r>
            <a:r>
              <a:rPr sz="1600" b="1" spc="15" dirty="0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sz="1600" b="1" spc="-10" dirty="0">
                <a:solidFill>
                  <a:srgbClr val="2E2B1F"/>
                </a:solidFill>
                <a:latin typeface="Times New Roman"/>
                <a:cs typeface="Times New Roman"/>
              </a:rPr>
              <a:t>t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i</a:t>
            </a:r>
            <a:r>
              <a:rPr sz="1600" b="1" spc="15" dirty="0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0616" y="4634610"/>
            <a:ext cx="848994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spc="10" dirty="0">
                <a:solidFill>
                  <a:srgbClr val="2E2B1F"/>
                </a:solidFill>
                <a:latin typeface="Times New Roman"/>
                <a:cs typeface="Times New Roman"/>
              </a:rPr>
              <a:t>Biogas </a:t>
            </a:r>
            <a:r>
              <a:rPr sz="1600" b="1" spc="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E2B1F"/>
                </a:solidFill>
                <a:latin typeface="Times New Roman"/>
                <a:cs typeface="Times New Roman"/>
              </a:rPr>
              <a:t>CNG</a:t>
            </a:r>
            <a:r>
              <a:rPr sz="1600" b="1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For </a:t>
            </a:r>
            <a:r>
              <a:rPr sz="1600" b="1" spc="-38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Cylinder </a:t>
            </a:r>
            <a:r>
              <a:rPr sz="1600" b="1" spc="-38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Filling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0480" y="1905000"/>
            <a:ext cx="1420368" cy="10668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3657600"/>
            <a:ext cx="1603248" cy="12192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7878" y="5374271"/>
            <a:ext cx="1555877" cy="128143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34034" y="5224094"/>
            <a:ext cx="1486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2E2B1F"/>
                </a:solidFill>
                <a:latin typeface="Cambria"/>
                <a:cs typeface="Cambria"/>
              </a:rPr>
              <a:t>B</a:t>
            </a:r>
            <a:r>
              <a:rPr sz="1800" b="1" spc="-90" dirty="0">
                <a:solidFill>
                  <a:srgbClr val="2E2B1F"/>
                </a:solidFill>
                <a:latin typeface="Cambria"/>
                <a:cs typeface="Cambria"/>
              </a:rPr>
              <a:t>i</a:t>
            </a:r>
            <a:r>
              <a:rPr sz="1800" b="1" spc="-120" dirty="0">
                <a:solidFill>
                  <a:srgbClr val="2E2B1F"/>
                </a:solidFill>
                <a:latin typeface="Cambria"/>
                <a:cs typeface="Cambria"/>
              </a:rPr>
              <a:t>o</a:t>
            </a:r>
            <a:r>
              <a:rPr sz="1800" b="1" spc="-75" dirty="0">
                <a:solidFill>
                  <a:srgbClr val="2E2B1F"/>
                </a:solidFill>
                <a:latin typeface="Cambria"/>
                <a:cs typeface="Cambria"/>
              </a:rPr>
              <a:t>g</a:t>
            </a:r>
            <a:r>
              <a:rPr sz="1800" b="1" spc="-65" dirty="0">
                <a:solidFill>
                  <a:srgbClr val="2E2B1F"/>
                </a:solidFill>
                <a:latin typeface="Cambria"/>
                <a:cs typeface="Cambria"/>
              </a:rPr>
              <a:t>a</a:t>
            </a:r>
            <a:r>
              <a:rPr sz="1800" b="1" spc="-155" dirty="0">
                <a:solidFill>
                  <a:srgbClr val="2E2B1F"/>
                </a:solidFill>
                <a:latin typeface="Cambria"/>
                <a:cs typeface="Cambria"/>
              </a:rPr>
              <a:t>s</a:t>
            </a:r>
            <a:r>
              <a:rPr sz="1800" b="1" spc="60" dirty="0">
                <a:solidFill>
                  <a:srgbClr val="2E2B1F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2E2B1F"/>
                </a:solidFill>
                <a:latin typeface="Cambria"/>
                <a:cs typeface="Cambria"/>
              </a:rPr>
              <a:t>D</a:t>
            </a:r>
            <a:r>
              <a:rPr sz="1800" b="1" spc="-90" dirty="0">
                <a:solidFill>
                  <a:srgbClr val="2E2B1F"/>
                </a:solidFill>
                <a:latin typeface="Cambria"/>
                <a:cs typeface="Cambria"/>
              </a:rPr>
              <a:t>i</a:t>
            </a:r>
            <a:r>
              <a:rPr sz="1800" b="1" spc="-80" dirty="0">
                <a:solidFill>
                  <a:srgbClr val="2E2B1F"/>
                </a:solidFill>
                <a:latin typeface="Cambria"/>
                <a:cs typeface="Cambria"/>
              </a:rPr>
              <a:t>g</a:t>
            </a:r>
            <a:r>
              <a:rPr sz="1800" b="1" spc="-185" dirty="0">
                <a:solidFill>
                  <a:srgbClr val="2E2B1F"/>
                </a:solidFill>
                <a:latin typeface="Cambria"/>
                <a:cs typeface="Cambria"/>
              </a:rPr>
              <a:t>e</a:t>
            </a:r>
            <a:r>
              <a:rPr sz="1800" b="1" spc="-165" dirty="0">
                <a:solidFill>
                  <a:srgbClr val="2E2B1F"/>
                </a:solidFill>
                <a:latin typeface="Cambria"/>
                <a:cs typeface="Cambria"/>
              </a:rPr>
              <a:t>s</a:t>
            </a:r>
            <a:r>
              <a:rPr sz="1800" b="1" spc="-85" dirty="0">
                <a:solidFill>
                  <a:srgbClr val="2E2B1F"/>
                </a:solidFill>
                <a:latin typeface="Cambria"/>
                <a:cs typeface="Cambria"/>
              </a:rPr>
              <a:t>t</a:t>
            </a:r>
            <a:r>
              <a:rPr sz="1800" b="1" spc="-175" dirty="0">
                <a:solidFill>
                  <a:srgbClr val="2E2B1F"/>
                </a:solidFill>
                <a:latin typeface="Cambria"/>
                <a:cs typeface="Cambria"/>
              </a:rPr>
              <a:t>er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22044" y="3422395"/>
            <a:ext cx="570230" cy="1184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2E2B1F"/>
                </a:solidFill>
                <a:latin typeface="Times New Roman"/>
                <a:cs typeface="Times New Roman"/>
              </a:rPr>
              <a:t>Biogas.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...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b="1" spc="-5" dirty="0">
                <a:solidFill>
                  <a:srgbClr val="2E2B1F"/>
                </a:solidFill>
                <a:latin typeface="Times New Roman"/>
                <a:cs typeface="Times New Roman"/>
              </a:rPr>
              <a:t>CH4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2E2B1F"/>
                </a:solidFill>
                <a:latin typeface="Times New Roman"/>
                <a:cs typeface="Times New Roman"/>
              </a:rPr>
              <a:t>CO2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2E2B1F"/>
                </a:solidFill>
                <a:latin typeface="Times New Roman"/>
                <a:cs typeface="Times New Roman"/>
              </a:rPr>
              <a:t>Trace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2E2B1F"/>
                </a:solidFill>
                <a:latin typeface="Times New Roman"/>
                <a:cs typeface="Times New Roman"/>
              </a:rPr>
              <a:t>gases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75229" y="1923364"/>
            <a:ext cx="74231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E2B1F"/>
                </a:solidFill>
                <a:latin typeface="Calibri"/>
                <a:cs typeface="Calibri"/>
              </a:rPr>
              <a:t>Biogas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1800" b="1" spc="-2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1800" b="1" spc="-4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42103" y="2660904"/>
            <a:ext cx="1231900" cy="737870"/>
            <a:chOff x="4642103" y="2660904"/>
            <a:chExt cx="1231900" cy="737870"/>
          </a:xfrm>
        </p:grpSpPr>
        <p:sp>
          <p:nvSpPr>
            <p:cNvPr id="25" name="object 25"/>
            <p:cNvSpPr/>
            <p:nvPr/>
          </p:nvSpPr>
          <p:spPr>
            <a:xfrm>
              <a:off x="4648199" y="2667000"/>
              <a:ext cx="1219200" cy="725805"/>
            </a:xfrm>
            <a:custGeom>
              <a:avLst/>
              <a:gdLst/>
              <a:ahLst/>
              <a:cxnLst/>
              <a:rect l="l" t="t" r="r" b="b"/>
              <a:pathLst>
                <a:path w="1219200" h="725804">
                  <a:moveTo>
                    <a:pt x="1098296" y="0"/>
                  </a:moveTo>
                  <a:lnTo>
                    <a:pt x="120903" y="0"/>
                  </a:lnTo>
                  <a:lnTo>
                    <a:pt x="73830" y="9497"/>
                  </a:lnTo>
                  <a:lnTo>
                    <a:pt x="35401" y="35401"/>
                  </a:lnTo>
                  <a:lnTo>
                    <a:pt x="9497" y="73830"/>
                  </a:lnTo>
                  <a:lnTo>
                    <a:pt x="0" y="120903"/>
                  </a:lnTo>
                  <a:lnTo>
                    <a:pt x="0" y="604520"/>
                  </a:lnTo>
                  <a:lnTo>
                    <a:pt x="9497" y="651593"/>
                  </a:lnTo>
                  <a:lnTo>
                    <a:pt x="35401" y="690022"/>
                  </a:lnTo>
                  <a:lnTo>
                    <a:pt x="73830" y="715926"/>
                  </a:lnTo>
                  <a:lnTo>
                    <a:pt x="120903" y="725424"/>
                  </a:lnTo>
                  <a:lnTo>
                    <a:pt x="1098296" y="725424"/>
                  </a:lnTo>
                  <a:lnTo>
                    <a:pt x="1145369" y="715926"/>
                  </a:lnTo>
                  <a:lnTo>
                    <a:pt x="1183798" y="690022"/>
                  </a:lnTo>
                  <a:lnTo>
                    <a:pt x="1209702" y="651593"/>
                  </a:lnTo>
                  <a:lnTo>
                    <a:pt x="1219200" y="604520"/>
                  </a:lnTo>
                  <a:lnTo>
                    <a:pt x="1219200" y="120903"/>
                  </a:lnTo>
                  <a:lnTo>
                    <a:pt x="1209702" y="73830"/>
                  </a:lnTo>
                  <a:lnTo>
                    <a:pt x="1183798" y="35401"/>
                  </a:lnTo>
                  <a:lnTo>
                    <a:pt x="1145369" y="9497"/>
                  </a:lnTo>
                  <a:lnTo>
                    <a:pt x="1098296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48199" y="2667000"/>
              <a:ext cx="1219200" cy="725805"/>
            </a:xfrm>
            <a:custGeom>
              <a:avLst/>
              <a:gdLst/>
              <a:ahLst/>
              <a:cxnLst/>
              <a:rect l="l" t="t" r="r" b="b"/>
              <a:pathLst>
                <a:path w="1219200" h="725804">
                  <a:moveTo>
                    <a:pt x="0" y="120903"/>
                  </a:moveTo>
                  <a:lnTo>
                    <a:pt x="9497" y="73830"/>
                  </a:lnTo>
                  <a:lnTo>
                    <a:pt x="35401" y="35401"/>
                  </a:lnTo>
                  <a:lnTo>
                    <a:pt x="73830" y="9497"/>
                  </a:lnTo>
                  <a:lnTo>
                    <a:pt x="120903" y="0"/>
                  </a:lnTo>
                  <a:lnTo>
                    <a:pt x="1098296" y="0"/>
                  </a:lnTo>
                  <a:lnTo>
                    <a:pt x="1145369" y="9497"/>
                  </a:lnTo>
                  <a:lnTo>
                    <a:pt x="1183798" y="35401"/>
                  </a:lnTo>
                  <a:lnTo>
                    <a:pt x="1209702" y="73830"/>
                  </a:lnTo>
                  <a:lnTo>
                    <a:pt x="1219200" y="120903"/>
                  </a:lnTo>
                  <a:lnTo>
                    <a:pt x="1219200" y="604520"/>
                  </a:lnTo>
                  <a:lnTo>
                    <a:pt x="1209702" y="651593"/>
                  </a:lnTo>
                  <a:lnTo>
                    <a:pt x="1183798" y="690022"/>
                  </a:lnTo>
                  <a:lnTo>
                    <a:pt x="1145369" y="715926"/>
                  </a:lnTo>
                  <a:lnTo>
                    <a:pt x="1098296" y="725424"/>
                  </a:lnTo>
                  <a:lnTo>
                    <a:pt x="120903" y="725424"/>
                  </a:lnTo>
                  <a:lnTo>
                    <a:pt x="73830" y="715926"/>
                  </a:lnTo>
                  <a:lnTo>
                    <a:pt x="35401" y="690022"/>
                  </a:lnTo>
                  <a:lnTo>
                    <a:pt x="9497" y="651593"/>
                  </a:lnTo>
                  <a:lnTo>
                    <a:pt x="0" y="604520"/>
                  </a:lnTo>
                  <a:lnTo>
                    <a:pt x="0" y="120903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728464" y="2856737"/>
            <a:ext cx="80137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2E2B1F"/>
                </a:solidFill>
                <a:latin typeface="Times New Roman"/>
                <a:cs typeface="Times New Roman"/>
              </a:rPr>
              <a:t>Biogas</a:t>
            </a:r>
            <a:r>
              <a:rPr sz="1400" b="1" spc="-3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E2B1F"/>
                </a:solidFill>
                <a:latin typeface="Times New Roman"/>
                <a:cs typeface="Times New Roman"/>
              </a:rPr>
              <a:t>Up </a:t>
            </a:r>
            <a:r>
              <a:rPr sz="1400" b="1" spc="-3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E2B1F"/>
                </a:solidFill>
                <a:latin typeface="Times New Roman"/>
                <a:cs typeface="Times New Roman"/>
              </a:rPr>
              <a:t>gradation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4200" y="5852159"/>
            <a:ext cx="2743200" cy="86563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460616" y="1624964"/>
            <a:ext cx="105219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Heat 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/ 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cooking 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p</a:t>
            </a:r>
            <a:r>
              <a:rPr sz="1600" b="1" spc="-10" dirty="0">
                <a:solidFill>
                  <a:srgbClr val="2E2B1F"/>
                </a:solidFill>
                <a:latin typeface="Times New Roman"/>
                <a:cs typeface="Times New Roman"/>
              </a:rPr>
              <a:t>p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lic</a:t>
            </a:r>
            <a:r>
              <a:rPr sz="1600" b="1" spc="10" dirty="0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sz="1600" b="1" spc="-5" dirty="0">
                <a:solidFill>
                  <a:srgbClr val="2E2B1F"/>
                </a:solidFill>
                <a:latin typeface="Times New Roman"/>
                <a:cs typeface="Times New Roman"/>
              </a:rPr>
              <a:t>t</a:t>
            </a:r>
            <a:r>
              <a:rPr sz="1600" b="1" spc="5" dirty="0">
                <a:solidFill>
                  <a:srgbClr val="2E2B1F"/>
                </a:solidFill>
                <a:latin typeface="Times New Roman"/>
                <a:cs typeface="Times New Roman"/>
              </a:rPr>
              <a:t>i</a:t>
            </a:r>
            <a:r>
              <a:rPr sz="1600" b="1" spc="10" dirty="0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sz="1600" b="1" dirty="0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718121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79169" marR="5080" indent="-967105">
              <a:lnSpc>
                <a:spcPct val="100000"/>
              </a:lnSpc>
              <a:spcBef>
                <a:spcPts val="110"/>
              </a:spcBef>
            </a:pPr>
            <a:r>
              <a:rPr sz="2800" spc="-80" dirty="0"/>
              <a:t>LIST</a:t>
            </a:r>
            <a:r>
              <a:rPr sz="2800" spc="-254" dirty="0"/>
              <a:t> </a:t>
            </a:r>
            <a:r>
              <a:rPr sz="2800" spc="-50" dirty="0"/>
              <a:t>OF</a:t>
            </a:r>
            <a:r>
              <a:rPr sz="2800" spc="-195" dirty="0"/>
              <a:t> </a:t>
            </a:r>
            <a:r>
              <a:rPr sz="2800" spc="-95" dirty="0"/>
              <a:t>SUCCESSFUL</a:t>
            </a:r>
            <a:r>
              <a:rPr sz="2800" spc="-290" dirty="0"/>
              <a:t> </a:t>
            </a:r>
            <a:r>
              <a:rPr sz="2800" spc="-140" dirty="0"/>
              <a:t>INSTALLATION</a:t>
            </a:r>
            <a:r>
              <a:rPr sz="2800" spc="-270" dirty="0"/>
              <a:t> </a:t>
            </a:r>
            <a:r>
              <a:rPr sz="2800" spc="-50" dirty="0"/>
              <a:t>OF</a:t>
            </a:r>
            <a:r>
              <a:rPr sz="2800" spc="-225" dirty="0"/>
              <a:t> </a:t>
            </a:r>
            <a:r>
              <a:rPr sz="2800" spc="-90" dirty="0"/>
              <a:t>BIOGAS </a:t>
            </a:r>
            <a:r>
              <a:rPr sz="2800" spc="-600" dirty="0"/>
              <a:t> </a:t>
            </a:r>
            <a:r>
              <a:rPr sz="2800" spc="-90" dirty="0"/>
              <a:t>P</a:t>
            </a:r>
            <a:r>
              <a:rPr sz="2800" spc="-175" dirty="0"/>
              <a:t>R</a:t>
            </a:r>
            <a:r>
              <a:rPr sz="2800" spc="-100" dirty="0"/>
              <a:t>O</a:t>
            </a:r>
            <a:r>
              <a:rPr sz="2800" spc="-95" dirty="0"/>
              <a:t>J</a:t>
            </a:r>
            <a:r>
              <a:rPr sz="2800" spc="-110" dirty="0"/>
              <a:t>E</a:t>
            </a:r>
            <a:r>
              <a:rPr sz="2800" spc="-100" dirty="0"/>
              <a:t>C</a:t>
            </a:r>
            <a:r>
              <a:rPr sz="2800" spc="5" dirty="0"/>
              <a:t>T</a:t>
            </a:r>
            <a:r>
              <a:rPr sz="2800" spc="-275" dirty="0"/>
              <a:t> </a:t>
            </a:r>
            <a:r>
              <a:rPr sz="2800" spc="-120" dirty="0"/>
              <a:t>BA</a:t>
            </a:r>
            <a:r>
              <a:rPr sz="2800" spc="-100" dirty="0"/>
              <a:t>S</a:t>
            </a:r>
            <a:r>
              <a:rPr sz="2800" spc="-85" dirty="0"/>
              <a:t>E</a:t>
            </a:r>
            <a:r>
              <a:rPr sz="2800" spc="5" dirty="0"/>
              <a:t>D</a:t>
            </a:r>
            <a:r>
              <a:rPr sz="2800" spc="-265" dirty="0"/>
              <a:t> </a:t>
            </a:r>
            <a:r>
              <a:rPr sz="2800" spc="-100" dirty="0"/>
              <a:t>O</a:t>
            </a:r>
            <a:r>
              <a:rPr sz="2800" spc="5" dirty="0"/>
              <a:t>N</a:t>
            </a:r>
            <a:r>
              <a:rPr sz="2800" spc="-195" dirty="0"/>
              <a:t> </a:t>
            </a:r>
            <a:r>
              <a:rPr sz="2800" spc="-100" dirty="0"/>
              <a:t>C</a:t>
            </a:r>
            <a:r>
              <a:rPr sz="2800" spc="-315" dirty="0"/>
              <a:t>A</a:t>
            </a:r>
            <a:r>
              <a:rPr sz="2800" spc="-85" dirty="0"/>
              <a:t>TT</a:t>
            </a:r>
            <a:r>
              <a:rPr sz="2800" spc="-105" dirty="0"/>
              <a:t>L</a:t>
            </a:r>
            <a:r>
              <a:rPr sz="2800" dirty="0"/>
              <a:t>E</a:t>
            </a:r>
            <a:r>
              <a:rPr sz="2800" spc="-275" dirty="0"/>
              <a:t> </a:t>
            </a:r>
            <a:r>
              <a:rPr sz="2800" spc="-100" dirty="0"/>
              <a:t>D</a:t>
            </a:r>
            <a:r>
              <a:rPr sz="2800" spc="-95" dirty="0"/>
              <a:t>U</a:t>
            </a:r>
            <a:r>
              <a:rPr sz="2800" spc="-100" dirty="0"/>
              <a:t>N</a:t>
            </a:r>
            <a:r>
              <a:rPr sz="2800" spc="5" dirty="0"/>
              <a:t>G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75868" y="1323325"/>
            <a:ext cx="7956550" cy="370165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8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Sundar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Dairy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Vidisha,</a:t>
            </a:r>
            <a:r>
              <a:rPr sz="16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2E2B1F"/>
                </a:solidFill>
                <a:latin typeface="Calibri"/>
                <a:cs typeface="Calibri"/>
              </a:rPr>
              <a:t>M.P.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(Shri.</a:t>
            </a:r>
            <a:r>
              <a:rPr sz="16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Shivraj</a:t>
            </a:r>
            <a:r>
              <a:rPr sz="16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Singh</a:t>
            </a:r>
            <a:r>
              <a:rPr sz="16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Chouhan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Saheb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C.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M.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M.P)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Govind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Baug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Baramati,</a:t>
            </a:r>
            <a:r>
              <a:rPr sz="1600"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District</a:t>
            </a:r>
            <a:r>
              <a:rPr sz="1600" spc="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Pune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(Hon’ble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Sree</a:t>
            </a:r>
            <a:r>
              <a:rPr sz="16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SharadPawar</a:t>
            </a:r>
            <a:r>
              <a:rPr sz="1600" spc="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saheb).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Sarda</a:t>
            </a:r>
            <a:r>
              <a:rPr sz="1600" spc="20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Dairy</a:t>
            </a:r>
            <a:r>
              <a:rPr sz="1600" spc="2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Farm</a:t>
            </a:r>
            <a:r>
              <a:rPr sz="1600" spc="2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–</a:t>
            </a:r>
            <a:r>
              <a:rPr sz="1600" spc="1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Nashik</a:t>
            </a:r>
            <a:r>
              <a:rPr sz="1600" spc="22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(1200</a:t>
            </a:r>
            <a:r>
              <a:rPr sz="1600" spc="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HF</a:t>
            </a:r>
            <a:r>
              <a:rPr sz="1600" spc="2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farm,</a:t>
            </a:r>
            <a:r>
              <a:rPr sz="1600" spc="20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running</a:t>
            </a:r>
            <a:r>
              <a:rPr sz="1600" spc="20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on</a:t>
            </a:r>
            <a:r>
              <a:rPr sz="1600" spc="20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biogas</a:t>
            </a:r>
            <a:r>
              <a:rPr sz="1600" spc="20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since</a:t>
            </a:r>
            <a:r>
              <a:rPr sz="1600" spc="2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last</a:t>
            </a:r>
            <a:r>
              <a:rPr sz="1600" spc="20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4</a:t>
            </a:r>
            <a:endParaRPr sz="1600" dirty="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years).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Modern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Dairy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Farm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–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Nashik,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(250</a:t>
            </a:r>
            <a:r>
              <a:rPr sz="16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HF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cattle</a:t>
            </a:r>
            <a:r>
              <a:rPr sz="16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farm).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J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K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Farms,</a:t>
            </a:r>
            <a:r>
              <a:rPr sz="160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Kollam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–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Kerala-</a:t>
            </a:r>
            <a:r>
              <a:rPr sz="1600"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50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2E2B1F"/>
                </a:solidFill>
                <a:latin typeface="Calibri"/>
                <a:cs typeface="Calibri"/>
              </a:rPr>
              <a:t>KW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Olitia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Foods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–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jaipur,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Rajasthan-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24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2E2B1F"/>
                </a:solidFill>
                <a:latin typeface="Calibri"/>
                <a:cs typeface="Calibri"/>
              </a:rPr>
              <a:t>KW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4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Navsagar</a:t>
            </a:r>
            <a:r>
              <a:rPr sz="16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2E2B1F"/>
                </a:solidFill>
                <a:latin typeface="Calibri"/>
                <a:cs typeface="Calibri"/>
              </a:rPr>
              <a:t>Dairy,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Dhanera,</a:t>
            </a:r>
            <a:r>
              <a:rPr sz="16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Gujarat-</a:t>
            </a:r>
            <a:r>
              <a:rPr sz="16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50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2E2B1F"/>
                </a:solidFill>
                <a:latin typeface="Calibri"/>
                <a:cs typeface="Calibri"/>
              </a:rPr>
              <a:t>KW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Arco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Steel</a:t>
            </a:r>
            <a:r>
              <a:rPr sz="16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– Kheda,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Anand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–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Gujarat-</a:t>
            </a:r>
            <a:r>
              <a:rPr sz="16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50KW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DS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Group</a:t>
            </a:r>
            <a:r>
              <a:rPr sz="16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(Rajnigandha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Pan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Masala</a:t>
            </a:r>
            <a:r>
              <a:rPr sz="160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wale),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Gurgaon.</a:t>
            </a:r>
            <a:r>
              <a:rPr sz="16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–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100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KW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4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NDDB,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Alamadhi,</a:t>
            </a:r>
            <a:r>
              <a:rPr sz="16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Tamilnanu.-</a:t>
            </a:r>
            <a:r>
              <a:rPr sz="16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24KW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Buffalo</a:t>
            </a:r>
            <a:r>
              <a:rPr sz="16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Research</a:t>
            </a:r>
            <a:r>
              <a:rPr sz="1600"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2E2B1F"/>
                </a:solidFill>
                <a:latin typeface="Calibri"/>
                <a:cs typeface="Calibri"/>
              </a:rPr>
              <a:t>Center,</a:t>
            </a:r>
            <a:r>
              <a:rPr sz="16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2E2B1F"/>
                </a:solidFill>
                <a:latin typeface="Calibri"/>
                <a:cs typeface="Calibri"/>
              </a:rPr>
              <a:t>Hisar,</a:t>
            </a:r>
            <a:r>
              <a:rPr sz="16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Haryana.-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50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2E2B1F"/>
                </a:solidFill>
                <a:latin typeface="Calibri"/>
                <a:cs typeface="Calibri"/>
              </a:rPr>
              <a:t>KW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5032247"/>
            <a:ext cx="2538983" cy="1722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5809488"/>
            <a:ext cx="312420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1" y="987374"/>
            <a:ext cx="6934200" cy="432426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4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Sarda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Dairy</a:t>
            </a:r>
            <a:r>
              <a:rPr sz="1600"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Farm,</a:t>
            </a:r>
            <a:r>
              <a:rPr sz="16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2E2B1F"/>
                </a:solidFill>
                <a:latin typeface="Calibri"/>
                <a:cs typeface="Calibri"/>
              </a:rPr>
              <a:t>Raipur,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CG.</a:t>
            </a:r>
            <a:r>
              <a:rPr sz="16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(2500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HF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farm,</a:t>
            </a:r>
            <a:r>
              <a:rPr sz="1600"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1000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cum</a:t>
            </a:r>
            <a:r>
              <a:rPr sz="16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biogas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plant).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Nutri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India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Food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&amp; Dairy</a:t>
            </a:r>
            <a:r>
              <a:rPr sz="16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Farm</a:t>
            </a:r>
            <a:r>
              <a:rPr sz="16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–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Gurgaon/Haryana.</a:t>
            </a:r>
            <a:endParaRPr sz="1600" dirty="0">
              <a:latin typeface="Calibri"/>
              <a:cs typeface="Calibri"/>
            </a:endParaRPr>
          </a:p>
          <a:p>
            <a:pPr marL="240665" marR="7620" indent="-228600">
              <a:lnSpc>
                <a:spcPts val="2160"/>
              </a:lnSpc>
              <a:spcBef>
                <a:spcPts val="51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Haveli</a:t>
            </a:r>
            <a:r>
              <a:rPr sz="1600" spc="3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Dairy</a:t>
            </a:r>
            <a:r>
              <a:rPr sz="1600" spc="40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Farm-</a:t>
            </a:r>
            <a:r>
              <a:rPr sz="1600" spc="3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2E2B1F"/>
                </a:solidFill>
                <a:latin typeface="Calibri"/>
                <a:cs typeface="Calibri"/>
              </a:rPr>
              <a:t>Telangana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(1000</a:t>
            </a:r>
            <a:r>
              <a:rPr sz="1600" spc="3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HF</a:t>
            </a:r>
            <a:r>
              <a:rPr sz="1600" spc="3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cattle</a:t>
            </a:r>
            <a:r>
              <a:rPr sz="1600" spc="3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farm</a:t>
            </a:r>
            <a:r>
              <a:rPr sz="1600" spc="3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on</a:t>
            </a:r>
            <a:r>
              <a:rPr sz="1600" spc="4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biogas</a:t>
            </a:r>
            <a:r>
              <a:rPr sz="1600" spc="3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1600" spc="4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power </a:t>
            </a:r>
            <a:r>
              <a:rPr sz="1600" spc="-4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since</a:t>
            </a:r>
            <a:r>
              <a:rPr sz="16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last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5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years).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209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Kapila</a:t>
            </a:r>
            <a:r>
              <a:rPr sz="1600" spc="2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Dairy</a:t>
            </a:r>
            <a:r>
              <a:rPr sz="1600" spc="3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Farm</a:t>
            </a:r>
            <a:r>
              <a:rPr sz="1600" spc="2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–</a:t>
            </a:r>
            <a:r>
              <a:rPr sz="1600" spc="2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Telangana</a:t>
            </a:r>
            <a:r>
              <a:rPr sz="1600" spc="3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(1000</a:t>
            </a:r>
            <a:r>
              <a:rPr sz="1600" spc="2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HF</a:t>
            </a:r>
            <a:r>
              <a:rPr sz="1600" spc="2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cattle</a:t>
            </a:r>
            <a:r>
              <a:rPr sz="1600" spc="2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farm</a:t>
            </a:r>
            <a:r>
              <a:rPr sz="1600" spc="2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on</a:t>
            </a:r>
            <a:r>
              <a:rPr sz="1600" spc="3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biogas</a:t>
            </a:r>
            <a:r>
              <a:rPr sz="1600" spc="2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1600" spc="2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power</a:t>
            </a:r>
            <a:endParaRPr sz="1600" dirty="0">
              <a:latin typeface="Calibri"/>
              <a:cs typeface="Calibri"/>
            </a:endParaRPr>
          </a:p>
          <a:p>
            <a:pPr marL="240665">
              <a:lnSpc>
                <a:spcPts val="2280"/>
              </a:lnSpc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since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last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5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years).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24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Bull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Mother</a:t>
            </a:r>
            <a:r>
              <a:rPr sz="16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Farm,</a:t>
            </a:r>
            <a:r>
              <a:rPr sz="16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Bhopal,</a:t>
            </a:r>
            <a:r>
              <a:rPr sz="1600"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M.P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Govt.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project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–</a:t>
            </a:r>
            <a:r>
              <a:rPr sz="16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200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2E2B1F"/>
                </a:solidFill>
                <a:latin typeface="Calibri"/>
                <a:cs typeface="Calibri"/>
              </a:rPr>
              <a:t>cum</a:t>
            </a:r>
            <a:r>
              <a:rPr sz="16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r>
              <a:rPr sz="16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24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kW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power</a:t>
            </a:r>
            <a:endParaRPr sz="1600" dirty="0">
              <a:latin typeface="Calibri"/>
              <a:cs typeface="Calibri"/>
            </a:endParaRPr>
          </a:p>
          <a:p>
            <a:pPr marL="240665">
              <a:lnSpc>
                <a:spcPts val="2280"/>
              </a:lnSpc>
            </a:pP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generations.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50" dirty="0">
                <a:solidFill>
                  <a:srgbClr val="2E2B1F"/>
                </a:solidFill>
                <a:latin typeface="Calibri"/>
                <a:cs typeface="Calibri"/>
              </a:rPr>
              <a:t>BAIF,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Urali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Kanchan-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12KW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SRC</a:t>
            </a:r>
            <a:r>
              <a:rPr sz="16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Farm,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Kolkata</a:t>
            </a:r>
            <a:r>
              <a:rPr sz="16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–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50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KW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Happy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Milk,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Bangalore-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150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KW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Bhagyalaxmi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Farm,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Pune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-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 50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TPD</a:t>
            </a:r>
            <a:r>
              <a:rPr sz="16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dung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250</a:t>
            </a:r>
            <a:r>
              <a:rPr sz="16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KW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Nutri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Milk,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Indore-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50KW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Royal</a:t>
            </a:r>
            <a:r>
              <a:rPr sz="1600" spc="-30" dirty="0">
                <a:solidFill>
                  <a:srgbClr val="2E2B1F"/>
                </a:solidFill>
                <a:latin typeface="Calibri"/>
                <a:cs typeface="Calibri"/>
              </a:rPr>
              <a:t> Dairy,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Chennai</a:t>
            </a:r>
            <a:r>
              <a:rPr sz="1600"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-TN.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24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KW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SS</a:t>
            </a:r>
            <a:r>
              <a:rPr sz="16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2E2B1F"/>
                </a:solidFill>
                <a:latin typeface="Calibri"/>
                <a:cs typeface="Calibri"/>
              </a:rPr>
              <a:t>Dairy,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Kota.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Raj.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24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KW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25311" y="4401311"/>
            <a:ext cx="3008630" cy="2329180"/>
            <a:chOff x="5925311" y="4401311"/>
            <a:chExt cx="3008630" cy="2329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599" y="4419599"/>
              <a:ext cx="2971800" cy="22920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34455" y="4410455"/>
              <a:ext cx="2990215" cy="2310765"/>
            </a:xfrm>
            <a:custGeom>
              <a:avLst/>
              <a:gdLst/>
              <a:ahLst/>
              <a:cxnLst/>
              <a:rect l="l" t="t" r="r" b="b"/>
              <a:pathLst>
                <a:path w="2990215" h="2310765">
                  <a:moveTo>
                    <a:pt x="0" y="2310384"/>
                  </a:moveTo>
                  <a:lnTo>
                    <a:pt x="2990088" y="2310384"/>
                  </a:lnTo>
                  <a:lnTo>
                    <a:pt x="2990088" y="0"/>
                  </a:lnTo>
                  <a:lnTo>
                    <a:pt x="0" y="0"/>
                  </a:lnTo>
                  <a:lnTo>
                    <a:pt x="0" y="2310384"/>
                  </a:lnTo>
                  <a:close/>
                </a:path>
              </a:pathLst>
            </a:custGeom>
            <a:ln w="18288">
              <a:solidFill>
                <a:srgbClr val="2E2B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044" y="465785"/>
            <a:ext cx="173291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spc="-30" dirty="0">
                <a:latin typeface="Calibri"/>
                <a:cs typeface="Calibri"/>
              </a:rPr>
              <a:t>C</a:t>
            </a:r>
            <a:r>
              <a:rPr sz="3200" b="0" spc="-10" dirty="0">
                <a:latin typeface="Calibri"/>
                <a:cs typeface="Calibri"/>
              </a:rPr>
              <a:t>ONT</a:t>
            </a:r>
            <a:r>
              <a:rPr sz="3200" b="0" dirty="0">
                <a:latin typeface="Calibri"/>
                <a:cs typeface="Calibri"/>
              </a:rPr>
              <a:t>I</a:t>
            </a:r>
            <a:r>
              <a:rPr sz="3200" b="0" spc="-10" dirty="0">
                <a:latin typeface="Calibri"/>
                <a:cs typeface="Calibri"/>
              </a:rPr>
              <a:t>…….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0" y="5565647"/>
            <a:ext cx="2667000" cy="109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11" y="533400"/>
            <a:ext cx="747140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10" dirty="0"/>
              <a:t>C</a:t>
            </a:r>
            <a:r>
              <a:rPr sz="3200" spc="-145" dirty="0"/>
              <a:t>A</a:t>
            </a:r>
            <a:r>
              <a:rPr sz="3200" spc="-110" dirty="0"/>
              <a:t>S</a:t>
            </a:r>
            <a:r>
              <a:rPr sz="3200" spc="-5" dirty="0"/>
              <a:t>E</a:t>
            </a:r>
            <a:r>
              <a:rPr sz="3200" spc="-180" dirty="0"/>
              <a:t> </a:t>
            </a:r>
            <a:r>
              <a:rPr sz="3200" spc="-160" dirty="0"/>
              <a:t>S</a:t>
            </a:r>
            <a:r>
              <a:rPr sz="3200" spc="-105" dirty="0"/>
              <a:t>TU</a:t>
            </a:r>
            <a:r>
              <a:rPr sz="3200" spc="-195" dirty="0"/>
              <a:t>D</a:t>
            </a:r>
            <a:r>
              <a:rPr sz="3200" spc="-5" dirty="0"/>
              <a:t>Y</a:t>
            </a:r>
            <a:r>
              <a:rPr sz="3200" spc="-190" dirty="0"/>
              <a:t> </a:t>
            </a:r>
            <a:r>
              <a:rPr sz="3200" spc="-114" dirty="0"/>
              <a:t>O</a:t>
            </a:r>
            <a:r>
              <a:rPr sz="3200" spc="-5" dirty="0"/>
              <a:t>F</a:t>
            </a:r>
            <a:r>
              <a:rPr sz="3200" spc="-190" dirty="0"/>
              <a:t> </a:t>
            </a:r>
            <a:r>
              <a:rPr sz="3200" spc="-160" dirty="0"/>
              <a:t>S</a:t>
            </a:r>
            <a:r>
              <a:rPr sz="3200" spc="-95" dirty="0"/>
              <a:t>A</a:t>
            </a:r>
            <a:r>
              <a:rPr sz="3200" spc="-105" dirty="0"/>
              <a:t>R</a:t>
            </a:r>
            <a:r>
              <a:rPr sz="3200" spc="-215" dirty="0"/>
              <a:t>D</a:t>
            </a:r>
            <a:r>
              <a:rPr sz="3200" spc="-5" dirty="0"/>
              <a:t>A</a:t>
            </a:r>
            <a:r>
              <a:rPr sz="3200" spc="-220" dirty="0"/>
              <a:t> </a:t>
            </a:r>
            <a:r>
              <a:rPr sz="3200" spc="-215" dirty="0" smtClean="0"/>
              <a:t>D</a:t>
            </a:r>
            <a:r>
              <a:rPr sz="3200" spc="-95" dirty="0" smtClean="0"/>
              <a:t>A</a:t>
            </a:r>
            <a:r>
              <a:rPr sz="3200" spc="-114" dirty="0" smtClean="0"/>
              <a:t>I</a:t>
            </a:r>
            <a:r>
              <a:rPr sz="3200" spc="-250" dirty="0" smtClean="0"/>
              <a:t>R</a:t>
            </a:r>
            <a:r>
              <a:rPr sz="3200" spc="-5" dirty="0" smtClean="0"/>
              <a:t>Y,</a:t>
            </a:r>
            <a:r>
              <a:rPr sz="3200" spc="-225" dirty="0" smtClean="0"/>
              <a:t> </a:t>
            </a:r>
            <a:r>
              <a:rPr sz="3200" spc="-105" dirty="0"/>
              <a:t>R</a:t>
            </a:r>
            <a:r>
              <a:rPr sz="3200" spc="-95" dirty="0"/>
              <a:t>A</a:t>
            </a:r>
            <a:r>
              <a:rPr sz="3200" spc="-114" dirty="0"/>
              <a:t>I</a:t>
            </a:r>
            <a:r>
              <a:rPr sz="3200" spc="-95" dirty="0"/>
              <a:t>P</a:t>
            </a:r>
            <a:r>
              <a:rPr sz="3200" spc="-105" dirty="0"/>
              <a:t>U</a:t>
            </a:r>
            <a:r>
              <a:rPr sz="3200" spc="-100" dirty="0"/>
              <a:t>R</a:t>
            </a:r>
            <a:r>
              <a:rPr sz="3200" spc="-5" dirty="0"/>
              <a:t>,</a:t>
            </a:r>
            <a:r>
              <a:rPr sz="3200" spc="-200" dirty="0"/>
              <a:t> </a:t>
            </a:r>
            <a:r>
              <a:rPr sz="3200" spc="-160" dirty="0"/>
              <a:t>C</a:t>
            </a:r>
            <a:r>
              <a:rPr sz="3200" spc="-5" dirty="0"/>
              <a:t>G</a:t>
            </a:r>
            <a:endParaRPr sz="32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5715" y="5709484"/>
            <a:ext cx="3124200" cy="94488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385320"/>
              </p:ext>
            </p:extLst>
          </p:nvPr>
        </p:nvGraphicFramePr>
        <p:xfrm>
          <a:off x="914400" y="1752600"/>
          <a:ext cx="6180585" cy="32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559"/>
                <a:gridCol w="3493831"/>
                <a:gridCol w="2060195"/>
              </a:tblGrid>
              <a:tr h="5444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Sr. No.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Particulars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Output</a:t>
                      </a:r>
                      <a:endParaRPr lang="en-IN" sz="1400" dirty="0"/>
                    </a:p>
                  </a:txBody>
                  <a:tcPr/>
                </a:tc>
              </a:tr>
              <a:tr h="389639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No. of cattle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1500 nos.</a:t>
                      </a:r>
                      <a:endParaRPr lang="en-IN" sz="1400" dirty="0"/>
                    </a:p>
                  </a:txBody>
                  <a:tcPr/>
                </a:tc>
              </a:tr>
              <a:tr h="389639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Availability of cattle dung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30,000 Kg/day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9639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Biogas generation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1200 cum/day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9639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generation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 Kw/day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9639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Liquid organic manure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50,000 lit/day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9639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Solid organic manure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 Kg/day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9639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 generation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 Kg/day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72618"/>
            <a:ext cx="4091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P</a:t>
            </a:r>
            <a:r>
              <a:rPr spc="-180" dirty="0"/>
              <a:t>R</a:t>
            </a:r>
            <a:r>
              <a:rPr spc="-110" dirty="0"/>
              <a:t>O</a:t>
            </a:r>
            <a:r>
              <a:rPr spc="-105" dirty="0"/>
              <a:t>J</a:t>
            </a:r>
            <a:r>
              <a:rPr spc="-114" dirty="0"/>
              <a:t>E</a:t>
            </a:r>
            <a:r>
              <a:rPr spc="-100" dirty="0"/>
              <a:t>C</a:t>
            </a:r>
            <a:r>
              <a:rPr dirty="0"/>
              <a:t>T</a:t>
            </a:r>
            <a:r>
              <a:rPr spc="-240" dirty="0"/>
              <a:t> </a:t>
            </a:r>
            <a:r>
              <a:rPr spc="-200" dirty="0"/>
              <a:t>O</a:t>
            </a:r>
            <a:r>
              <a:rPr spc="-105" dirty="0"/>
              <a:t>V</a:t>
            </a:r>
            <a:r>
              <a:rPr spc="-90" dirty="0"/>
              <a:t>E</a:t>
            </a:r>
            <a:r>
              <a:rPr spc="-275" dirty="0"/>
              <a:t>R</a:t>
            </a:r>
            <a:r>
              <a:rPr spc="-105" dirty="0"/>
              <a:t>V</a:t>
            </a:r>
            <a:r>
              <a:rPr spc="-110" dirty="0"/>
              <a:t>I</a:t>
            </a:r>
            <a:r>
              <a:rPr spc="-90" dirty="0"/>
              <a:t>E</a:t>
            </a:r>
            <a:r>
              <a:rPr dirty="0"/>
              <a:t>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1920" y="1499616"/>
            <a:ext cx="9018905" cy="4528820"/>
            <a:chOff x="121920" y="1499616"/>
            <a:chExt cx="9018905" cy="4528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" y="1633728"/>
              <a:ext cx="2909189" cy="23329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664208"/>
              <a:ext cx="2798064" cy="22219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0876" y="1662684"/>
              <a:ext cx="2801620" cy="2225040"/>
            </a:xfrm>
            <a:custGeom>
              <a:avLst/>
              <a:gdLst/>
              <a:ahLst/>
              <a:cxnLst/>
              <a:rect l="l" t="t" r="r" b="b"/>
              <a:pathLst>
                <a:path w="2801620" h="2225040">
                  <a:moveTo>
                    <a:pt x="0" y="2225040"/>
                  </a:moveTo>
                  <a:lnTo>
                    <a:pt x="2801112" y="2225040"/>
                  </a:lnTo>
                  <a:lnTo>
                    <a:pt x="2801112" y="0"/>
                  </a:lnTo>
                  <a:lnTo>
                    <a:pt x="0" y="0"/>
                  </a:lnTo>
                  <a:lnTo>
                    <a:pt x="0" y="22250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4831" y="1499616"/>
              <a:ext cx="3245485" cy="28338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99" y="1700784"/>
              <a:ext cx="2667000" cy="22555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94475" y="1699260"/>
              <a:ext cx="2670175" cy="2258695"/>
            </a:xfrm>
            <a:custGeom>
              <a:avLst/>
              <a:gdLst/>
              <a:ahLst/>
              <a:cxnLst/>
              <a:rect l="l" t="t" r="r" b="b"/>
              <a:pathLst>
                <a:path w="2670175" h="2258695">
                  <a:moveTo>
                    <a:pt x="0" y="2258568"/>
                  </a:moveTo>
                  <a:lnTo>
                    <a:pt x="2670048" y="2258568"/>
                  </a:lnTo>
                  <a:lnTo>
                    <a:pt x="2670048" y="0"/>
                  </a:lnTo>
                  <a:lnTo>
                    <a:pt x="0" y="0"/>
                  </a:lnTo>
                  <a:lnTo>
                    <a:pt x="0" y="2258568"/>
                  </a:lnTo>
                  <a:close/>
                </a:path>
              </a:pathLst>
            </a:custGeom>
            <a:ln w="3175">
              <a:solidFill>
                <a:srgbClr val="2E2B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8168" y="3227832"/>
              <a:ext cx="3474084" cy="28003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69336" y="3429000"/>
              <a:ext cx="2895600" cy="22219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67812" y="3427476"/>
              <a:ext cx="2898775" cy="2225040"/>
            </a:xfrm>
            <a:custGeom>
              <a:avLst/>
              <a:gdLst/>
              <a:ahLst/>
              <a:cxnLst/>
              <a:rect l="l" t="t" r="r" b="b"/>
              <a:pathLst>
                <a:path w="2898775" h="2225040">
                  <a:moveTo>
                    <a:pt x="0" y="2225040"/>
                  </a:moveTo>
                  <a:lnTo>
                    <a:pt x="2898648" y="2225040"/>
                  </a:lnTo>
                  <a:lnTo>
                    <a:pt x="2898648" y="0"/>
                  </a:lnTo>
                  <a:lnTo>
                    <a:pt x="0" y="0"/>
                  </a:lnTo>
                  <a:lnTo>
                    <a:pt x="0" y="2225040"/>
                  </a:lnTo>
                  <a:close/>
                </a:path>
              </a:pathLst>
            </a:custGeom>
            <a:ln w="3175">
              <a:solidFill>
                <a:srgbClr val="2E2B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9223" y="3989832"/>
            <a:ext cx="1804670" cy="707390"/>
          </a:xfrm>
          <a:prstGeom prst="rect">
            <a:avLst/>
          </a:prstGeom>
          <a:solidFill>
            <a:srgbClr val="FFFFFF"/>
          </a:solidFill>
          <a:ln w="24384">
            <a:solidFill>
              <a:srgbClr val="A9A47B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570865" marR="425450" indent="-143510">
              <a:lnSpc>
                <a:spcPct val="100000"/>
              </a:lnSpc>
              <a:spcBef>
                <a:spcPts val="290"/>
              </a:spcBef>
            </a:pPr>
            <a:r>
              <a:rPr sz="2000" spc="-20" dirty="0">
                <a:solidFill>
                  <a:srgbClr val="2E2B1F"/>
                </a:solidFill>
                <a:latin typeface="Times New Roman"/>
                <a:cs typeface="Times New Roman"/>
              </a:rPr>
              <a:t>C</a:t>
            </a:r>
            <a:r>
              <a:rPr sz="2000" spc="-250" dirty="0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sz="2000" spc="25" dirty="0">
                <a:solidFill>
                  <a:srgbClr val="2E2B1F"/>
                </a:solidFill>
                <a:latin typeface="Times New Roman"/>
                <a:cs typeface="Times New Roman"/>
              </a:rPr>
              <a:t>TT</a:t>
            </a:r>
            <a:r>
              <a:rPr sz="2000" spc="-25" dirty="0">
                <a:solidFill>
                  <a:srgbClr val="2E2B1F"/>
                </a:solidFill>
                <a:latin typeface="Times New Roman"/>
                <a:cs typeface="Times New Roman"/>
              </a:rPr>
              <a:t>L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E 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SHED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2255" y="5879591"/>
            <a:ext cx="1889760" cy="402590"/>
          </a:xfrm>
          <a:prstGeom prst="rect">
            <a:avLst/>
          </a:prstGeom>
          <a:solidFill>
            <a:srgbClr val="FFFFFF"/>
          </a:solidFill>
          <a:ln w="24383">
            <a:solidFill>
              <a:srgbClr val="A9A47B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DIGESTER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97167" y="4221479"/>
            <a:ext cx="2466340" cy="707390"/>
          </a:xfrm>
          <a:prstGeom prst="rect">
            <a:avLst/>
          </a:prstGeom>
          <a:solidFill>
            <a:srgbClr val="FFFFFF"/>
          </a:solidFill>
          <a:ln w="24384">
            <a:solidFill>
              <a:srgbClr val="A9A47B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284"/>
              </a:spcBef>
            </a:pPr>
            <a:r>
              <a:rPr sz="2000" spc="-35" dirty="0">
                <a:solidFill>
                  <a:srgbClr val="2E2B1F"/>
                </a:solidFill>
                <a:latin typeface="Times New Roman"/>
                <a:cs typeface="Times New Roman"/>
              </a:rPr>
              <a:t>SLURRY</a:t>
            </a:r>
            <a:endParaRPr sz="2000">
              <a:latin typeface="Times New Roman"/>
              <a:cs typeface="Times New Roman"/>
            </a:endParaRPr>
          </a:p>
          <a:p>
            <a:pPr marL="6350" algn="ctr">
              <a:lnSpc>
                <a:spcPct val="100000"/>
              </a:lnSpc>
            </a:pPr>
            <a:r>
              <a:rPr sz="2000" spc="-60" dirty="0">
                <a:solidFill>
                  <a:srgbClr val="2E2B1F"/>
                </a:solidFill>
                <a:latin typeface="Times New Roman"/>
                <a:cs typeface="Times New Roman"/>
              </a:rPr>
              <a:t>SEPARATOR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72200" y="5900928"/>
            <a:ext cx="2590800" cy="75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72618"/>
            <a:ext cx="4091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P</a:t>
            </a:r>
            <a:r>
              <a:rPr spc="-180" dirty="0"/>
              <a:t>R</a:t>
            </a:r>
            <a:r>
              <a:rPr spc="-110" dirty="0"/>
              <a:t>O</a:t>
            </a:r>
            <a:r>
              <a:rPr spc="-105" dirty="0"/>
              <a:t>J</a:t>
            </a:r>
            <a:r>
              <a:rPr spc="-114" dirty="0"/>
              <a:t>E</a:t>
            </a:r>
            <a:r>
              <a:rPr spc="-100" dirty="0"/>
              <a:t>C</a:t>
            </a:r>
            <a:r>
              <a:rPr dirty="0"/>
              <a:t>T</a:t>
            </a:r>
            <a:r>
              <a:rPr spc="-240" dirty="0"/>
              <a:t> </a:t>
            </a:r>
            <a:r>
              <a:rPr spc="-200" dirty="0"/>
              <a:t>O</a:t>
            </a:r>
            <a:r>
              <a:rPr spc="-105" dirty="0"/>
              <a:t>V</a:t>
            </a:r>
            <a:r>
              <a:rPr spc="-90" dirty="0"/>
              <a:t>E</a:t>
            </a:r>
            <a:r>
              <a:rPr spc="-275" dirty="0"/>
              <a:t>R</a:t>
            </a:r>
            <a:r>
              <a:rPr spc="-105" dirty="0"/>
              <a:t>V</a:t>
            </a:r>
            <a:r>
              <a:rPr spc="-110" dirty="0"/>
              <a:t>I</a:t>
            </a:r>
            <a:r>
              <a:rPr spc="-90" dirty="0"/>
              <a:t>E</a:t>
            </a:r>
            <a:r>
              <a:rPr dirty="0"/>
              <a:t>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432" y="1981200"/>
            <a:ext cx="9116695" cy="3876675"/>
            <a:chOff x="27432" y="1981200"/>
            <a:chExt cx="9116695" cy="3876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1032" y="2023871"/>
              <a:ext cx="3172967" cy="28338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199" y="2225040"/>
              <a:ext cx="2667000" cy="22555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70676" y="2223515"/>
              <a:ext cx="2670175" cy="2258695"/>
            </a:xfrm>
            <a:custGeom>
              <a:avLst/>
              <a:gdLst/>
              <a:ahLst/>
              <a:cxnLst/>
              <a:rect l="l" t="t" r="r" b="b"/>
              <a:pathLst>
                <a:path w="2670175" h="2258695">
                  <a:moveTo>
                    <a:pt x="0" y="2258568"/>
                  </a:moveTo>
                  <a:lnTo>
                    <a:pt x="2670048" y="2258568"/>
                  </a:lnTo>
                  <a:lnTo>
                    <a:pt x="2670048" y="0"/>
                  </a:lnTo>
                  <a:lnTo>
                    <a:pt x="0" y="0"/>
                  </a:lnTo>
                  <a:lnTo>
                    <a:pt x="0" y="2258568"/>
                  </a:lnTo>
                  <a:close/>
                </a:path>
              </a:pathLst>
            </a:custGeom>
            <a:ln w="3175">
              <a:solidFill>
                <a:srgbClr val="2E2B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2" y="1981200"/>
              <a:ext cx="3474085" cy="28765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2182368"/>
              <a:ext cx="2895600" cy="22981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7076" y="2180844"/>
              <a:ext cx="2898775" cy="2301240"/>
            </a:xfrm>
            <a:custGeom>
              <a:avLst/>
              <a:gdLst/>
              <a:ahLst/>
              <a:cxnLst/>
              <a:rect l="l" t="t" r="r" b="b"/>
              <a:pathLst>
                <a:path w="2898775" h="2301240">
                  <a:moveTo>
                    <a:pt x="0" y="2301239"/>
                  </a:moveTo>
                  <a:lnTo>
                    <a:pt x="2898648" y="2301239"/>
                  </a:lnTo>
                  <a:lnTo>
                    <a:pt x="2898648" y="0"/>
                  </a:lnTo>
                  <a:lnTo>
                    <a:pt x="0" y="0"/>
                  </a:lnTo>
                  <a:lnTo>
                    <a:pt x="0" y="2301239"/>
                  </a:lnTo>
                  <a:close/>
                </a:path>
              </a:pathLst>
            </a:custGeom>
            <a:ln w="3175">
              <a:solidFill>
                <a:srgbClr val="2E2B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5432" y="3276663"/>
              <a:ext cx="3269615" cy="25807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6599" y="3477767"/>
              <a:ext cx="2691383" cy="20025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75076" y="3476244"/>
              <a:ext cx="2694940" cy="2005964"/>
            </a:xfrm>
            <a:custGeom>
              <a:avLst/>
              <a:gdLst/>
              <a:ahLst/>
              <a:cxnLst/>
              <a:rect l="l" t="t" r="r" b="b"/>
              <a:pathLst>
                <a:path w="2694940" h="2005964">
                  <a:moveTo>
                    <a:pt x="0" y="2005583"/>
                  </a:moveTo>
                  <a:lnTo>
                    <a:pt x="2694431" y="2005583"/>
                  </a:lnTo>
                  <a:lnTo>
                    <a:pt x="2694431" y="0"/>
                  </a:lnTo>
                  <a:lnTo>
                    <a:pt x="0" y="0"/>
                  </a:lnTo>
                  <a:lnTo>
                    <a:pt x="0" y="2005583"/>
                  </a:lnTo>
                  <a:close/>
                </a:path>
              </a:pathLst>
            </a:custGeom>
            <a:ln w="3175">
              <a:solidFill>
                <a:srgbClr val="2E2B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9559" y="4648200"/>
            <a:ext cx="2773680" cy="399415"/>
          </a:xfrm>
          <a:prstGeom prst="rect">
            <a:avLst/>
          </a:prstGeom>
          <a:solidFill>
            <a:srgbClr val="FFFFFF"/>
          </a:solidFill>
          <a:ln w="24384">
            <a:solidFill>
              <a:srgbClr val="A9A47B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295"/>
              </a:spcBef>
            </a:pP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SCRUBBING</a:t>
            </a:r>
            <a:r>
              <a:rPr sz="2000" spc="-45" dirty="0">
                <a:solidFill>
                  <a:srgbClr val="2E2B1F"/>
                </a:solidFill>
                <a:latin typeface="Times New Roman"/>
                <a:cs typeface="Times New Roman"/>
              </a:rPr>
              <a:t> TANK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86911" y="5638800"/>
            <a:ext cx="2270760" cy="399415"/>
          </a:xfrm>
          <a:prstGeom prst="rect">
            <a:avLst/>
          </a:prstGeom>
          <a:solidFill>
            <a:srgbClr val="FFFFFF"/>
          </a:solidFill>
          <a:ln w="24383">
            <a:solidFill>
              <a:srgbClr val="A9A47B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300"/>
              </a:spcBef>
            </a:pP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BALLOON</a:t>
            </a:r>
            <a:r>
              <a:rPr sz="2000" spc="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ROOM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69735" y="4645152"/>
            <a:ext cx="2590800" cy="399415"/>
          </a:xfrm>
          <a:prstGeom prst="rect">
            <a:avLst/>
          </a:prstGeom>
          <a:solidFill>
            <a:srgbClr val="FFFFFF"/>
          </a:solidFill>
          <a:ln w="24384">
            <a:solidFill>
              <a:srgbClr val="A9A47B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290"/>
              </a:spcBef>
            </a:pP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ENGINE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 ROOM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88023" y="5654040"/>
            <a:ext cx="259080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98567"/>
            <a:ext cx="70923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M</a:t>
            </a:r>
            <a:r>
              <a:rPr spc="-90" dirty="0"/>
              <a:t>A</a:t>
            </a:r>
            <a:r>
              <a:rPr spc="-95" dirty="0"/>
              <a:t>N</a:t>
            </a:r>
            <a:r>
              <a:rPr spc="-110" dirty="0"/>
              <a:t>U</a:t>
            </a:r>
            <a:r>
              <a:rPr spc="-105" dirty="0"/>
              <a:t>R</a:t>
            </a:r>
            <a:r>
              <a:rPr dirty="0"/>
              <a:t>E</a:t>
            </a:r>
            <a:r>
              <a:rPr spc="-210" dirty="0"/>
              <a:t> </a:t>
            </a:r>
            <a:r>
              <a:rPr spc="-100" dirty="0"/>
              <a:t>P</a:t>
            </a:r>
            <a:r>
              <a:rPr spc="-175" dirty="0"/>
              <a:t>R</a:t>
            </a:r>
            <a:r>
              <a:rPr spc="-105" dirty="0"/>
              <a:t>O</a:t>
            </a:r>
            <a:r>
              <a:rPr spc="-95" dirty="0"/>
              <a:t>C</a:t>
            </a:r>
            <a:r>
              <a:rPr spc="-90" dirty="0"/>
              <a:t>E</a:t>
            </a:r>
            <a:r>
              <a:rPr spc="-95" dirty="0"/>
              <a:t>SS</a:t>
            </a:r>
            <a:r>
              <a:rPr spc="-110" dirty="0"/>
              <a:t>I</a:t>
            </a:r>
            <a:r>
              <a:rPr spc="-95" dirty="0"/>
              <a:t>N</a:t>
            </a:r>
            <a:r>
              <a:rPr dirty="0"/>
              <a:t>G</a:t>
            </a:r>
            <a:r>
              <a:rPr spc="-215" dirty="0"/>
              <a:t> </a:t>
            </a:r>
            <a:r>
              <a:rPr spc="-160" dirty="0"/>
              <a:t>F</a:t>
            </a:r>
            <a:r>
              <a:rPr spc="-105" dirty="0"/>
              <a:t>O</a:t>
            </a:r>
            <a:r>
              <a:rPr dirty="0"/>
              <a:t>R</a:t>
            </a:r>
            <a:r>
              <a:rPr spc="-225" dirty="0"/>
              <a:t> </a:t>
            </a:r>
            <a:r>
              <a:rPr spc="-90" dirty="0"/>
              <a:t>BE</a:t>
            </a:r>
            <a:r>
              <a:rPr spc="-95" dirty="0"/>
              <a:t>TT</a:t>
            </a:r>
            <a:r>
              <a:rPr spc="-90" dirty="0"/>
              <a:t>E</a:t>
            </a:r>
            <a:r>
              <a:rPr dirty="0"/>
              <a:t>R  </a:t>
            </a:r>
            <a:r>
              <a:rPr spc="-440" dirty="0"/>
              <a:t>V</a:t>
            </a:r>
            <a:r>
              <a:rPr spc="-90" dirty="0"/>
              <a:t>A</a:t>
            </a:r>
            <a:r>
              <a:rPr spc="-185" dirty="0"/>
              <a:t>L</a:t>
            </a:r>
            <a:r>
              <a:rPr spc="-110" dirty="0"/>
              <a:t>U</a:t>
            </a:r>
            <a:r>
              <a:rPr dirty="0"/>
              <a:t>E</a:t>
            </a:r>
            <a:r>
              <a:rPr spc="-210" dirty="0"/>
              <a:t> </a:t>
            </a:r>
            <a:r>
              <a:rPr spc="-90" dirty="0"/>
              <a:t>ADD</a:t>
            </a:r>
            <a:r>
              <a:rPr spc="-110" dirty="0"/>
              <a:t>I</a:t>
            </a:r>
            <a:r>
              <a:rPr spc="-95" dirty="0"/>
              <a:t>T</a:t>
            </a:r>
            <a:r>
              <a:rPr spc="-110" dirty="0"/>
              <a:t>I</a:t>
            </a:r>
            <a:r>
              <a:rPr spc="-105" dirty="0"/>
              <a:t>O</a:t>
            </a:r>
            <a:r>
              <a:rPr dirty="0"/>
              <a:t>N</a:t>
            </a:r>
            <a:r>
              <a:rPr spc="-215" dirty="0"/>
              <a:t> </a:t>
            </a:r>
            <a:r>
              <a:rPr spc="-190" dirty="0"/>
              <a:t>T</a:t>
            </a:r>
            <a:r>
              <a:rPr dirty="0"/>
              <a:t>O</a:t>
            </a:r>
            <a:r>
              <a:rPr spc="-225" dirty="0"/>
              <a:t> </a:t>
            </a:r>
            <a:r>
              <a:rPr spc="-100" dirty="0"/>
              <a:t>P</a:t>
            </a:r>
            <a:r>
              <a:rPr spc="-175" dirty="0"/>
              <a:t>R</a:t>
            </a:r>
            <a:r>
              <a:rPr spc="-105" dirty="0"/>
              <a:t>O</a:t>
            </a:r>
            <a:r>
              <a:rPr dirty="0"/>
              <a:t>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1000" y="1692592"/>
            <a:ext cx="6349365" cy="3288981"/>
            <a:chOff x="216217" y="1359217"/>
            <a:chExt cx="6349365" cy="4179570"/>
          </a:xfrm>
        </p:grpSpPr>
        <p:sp>
          <p:nvSpPr>
            <p:cNvPr id="4" name="object 4"/>
            <p:cNvSpPr/>
            <p:nvPr/>
          </p:nvSpPr>
          <p:spPr>
            <a:xfrm>
              <a:off x="228599" y="1371600"/>
              <a:ext cx="6324600" cy="4154804"/>
            </a:xfrm>
            <a:custGeom>
              <a:avLst/>
              <a:gdLst/>
              <a:ahLst/>
              <a:cxnLst/>
              <a:rect l="l" t="t" r="r" b="b"/>
              <a:pathLst>
                <a:path w="6324600" h="4154804">
                  <a:moveTo>
                    <a:pt x="6324600" y="0"/>
                  </a:moveTo>
                  <a:lnTo>
                    <a:pt x="0" y="0"/>
                  </a:lnTo>
                  <a:lnTo>
                    <a:pt x="0" y="4154424"/>
                  </a:lnTo>
                  <a:lnTo>
                    <a:pt x="6324600" y="4154424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599" y="1371600"/>
              <a:ext cx="6324600" cy="4154804"/>
            </a:xfrm>
            <a:custGeom>
              <a:avLst/>
              <a:gdLst/>
              <a:ahLst/>
              <a:cxnLst/>
              <a:rect l="l" t="t" r="r" b="b"/>
              <a:pathLst>
                <a:path w="6324600" h="4154804">
                  <a:moveTo>
                    <a:pt x="0" y="4154424"/>
                  </a:moveTo>
                  <a:lnTo>
                    <a:pt x="6324600" y="4154424"/>
                  </a:lnTo>
                  <a:lnTo>
                    <a:pt x="6324600" y="0"/>
                  </a:lnTo>
                  <a:lnTo>
                    <a:pt x="0" y="0"/>
                  </a:lnTo>
                  <a:lnTo>
                    <a:pt x="0" y="4154424"/>
                  </a:lnTo>
                  <a:close/>
                </a:path>
              </a:pathLst>
            </a:custGeom>
            <a:ln w="24384">
              <a:solidFill>
                <a:srgbClr val="C79F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0852" y="1875630"/>
            <a:ext cx="6169660" cy="2536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8255" indent="-287020" algn="just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 MT"/>
              <a:buChar char="•"/>
              <a:tabLst>
                <a:tab pos="299720" algn="l"/>
              </a:tabLst>
            </a:pP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Instant </a:t>
            </a:r>
            <a:r>
              <a:rPr sz="2000" spc="5" dirty="0">
                <a:solidFill>
                  <a:srgbClr val="2E2B1F"/>
                </a:solidFill>
                <a:latin typeface="Times New Roman"/>
                <a:cs typeface="Times New Roman"/>
              </a:rPr>
              <a:t>slurry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will filtered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to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separate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solids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and </a:t>
            </a:r>
            <a:r>
              <a:rPr sz="2000" spc="-58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Liquid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9A47B"/>
              </a:buClr>
              <a:buFont typeface="Arial MT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375920" algn="l"/>
              </a:tabLst>
            </a:pPr>
            <a:r>
              <a:rPr sz="1600" dirty="0"/>
              <a:t>	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Solids</a:t>
            </a:r>
            <a:r>
              <a:rPr sz="2000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will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 be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dried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and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mixed</a:t>
            </a:r>
            <a:r>
              <a:rPr sz="2000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with</a:t>
            </a:r>
            <a:r>
              <a:rPr sz="2000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rock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 phosphate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to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produce Phosphate Rich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organic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manure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(PROM)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9A47B"/>
              </a:buClr>
              <a:buFont typeface="Arial MT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299085" marR="9525" indent="-287020" algn="just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 MT"/>
              <a:buChar char="•"/>
              <a:tabLst>
                <a:tab pos="375920" algn="l"/>
              </a:tabLst>
            </a:pPr>
            <a:r>
              <a:rPr sz="1600" dirty="0"/>
              <a:t>	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Further value addition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as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per requirement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can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 be</a:t>
            </a:r>
            <a:r>
              <a:rPr sz="2000" spc="-2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done</a:t>
            </a:r>
            <a:r>
              <a:rPr sz="2000" spc="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to</a:t>
            </a:r>
            <a:r>
              <a:rPr sz="2000" spc="-2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fetch</a:t>
            </a:r>
            <a:r>
              <a:rPr sz="2000" spc="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better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revenue.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00" y="4593395"/>
            <a:ext cx="8572500" cy="2244725"/>
            <a:chOff x="304800" y="4593395"/>
            <a:chExt cx="8572500" cy="22447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3935" y="4593395"/>
              <a:ext cx="3293110" cy="22445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4648198"/>
              <a:ext cx="3133344" cy="20848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25084" y="4634483"/>
              <a:ext cx="3161030" cy="2112645"/>
            </a:xfrm>
            <a:custGeom>
              <a:avLst/>
              <a:gdLst/>
              <a:ahLst/>
              <a:cxnLst/>
              <a:rect l="l" t="t" r="r" b="b"/>
              <a:pathLst>
                <a:path w="3161029" h="2112645">
                  <a:moveTo>
                    <a:pt x="0" y="2112264"/>
                  </a:moveTo>
                  <a:lnTo>
                    <a:pt x="3160775" y="2112264"/>
                  </a:lnTo>
                  <a:lnTo>
                    <a:pt x="3160775" y="0"/>
                  </a:lnTo>
                  <a:lnTo>
                    <a:pt x="0" y="0"/>
                  </a:lnTo>
                  <a:lnTo>
                    <a:pt x="0" y="2112264"/>
                  </a:lnTo>
                  <a:close/>
                </a:path>
              </a:pathLst>
            </a:custGeom>
            <a:ln w="27432">
              <a:solidFill>
                <a:srgbClr val="ACA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5724143"/>
              <a:ext cx="2819400" cy="8564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776955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P</a:t>
            </a:r>
            <a:r>
              <a:rPr spc="-175" dirty="0"/>
              <a:t>R</a:t>
            </a:r>
            <a:r>
              <a:rPr spc="-105" dirty="0"/>
              <a:t>O</a:t>
            </a:r>
            <a:r>
              <a:rPr spc="-95" dirty="0"/>
              <a:t>C</a:t>
            </a:r>
            <a:r>
              <a:rPr spc="-90" dirty="0"/>
              <a:t>E</a:t>
            </a:r>
            <a:r>
              <a:rPr spc="-95" dirty="0"/>
              <a:t>SS</a:t>
            </a:r>
            <a:r>
              <a:rPr spc="-110" dirty="0"/>
              <a:t>I</a:t>
            </a:r>
            <a:r>
              <a:rPr spc="-95" dirty="0"/>
              <a:t>N</a:t>
            </a:r>
            <a:r>
              <a:rPr dirty="0"/>
              <a:t>G</a:t>
            </a:r>
            <a:r>
              <a:rPr spc="-215" dirty="0"/>
              <a:t> </a:t>
            </a:r>
            <a:r>
              <a:rPr spc="-105" dirty="0"/>
              <a:t>O</a:t>
            </a:r>
            <a:r>
              <a:rPr dirty="0"/>
              <a:t>F</a:t>
            </a:r>
            <a:r>
              <a:rPr spc="-210" dirty="0"/>
              <a:t> </a:t>
            </a:r>
            <a:r>
              <a:rPr spc="-95" dirty="0"/>
              <a:t>M</a:t>
            </a:r>
            <a:r>
              <a:rPr spc="-90" dirty="0"/>
              <a:t>A</a:t>
            </a:r>
            <a:r>
              <a:rPr spc="-95" dirty="0"/>
              <a:t>N</a:t>
            </a:r>
            <a:r>
              <a:rPr spc="-110" dirty="0"/>
              <a:t>U</a:t>
            </a:r>
            <a:r>
              <a:rPr spc="-105" dirty="0"/>
              <a:t>R</a:t>
            </a:r>
            <a:r>
              <a:rPr dirty="0"/>
              <a:t>E</a:t>
            </a:r>
            <a:r>
              <a:rPr spc="-210" dirty="0"/>
              <a:t> </a:t>
            </a:r>
            <a:r>
              <a:rPr spc="-110" dirty="0"/>
              <a:t>I</a:t>
            </a:r>
            <a:r>
              <a:rPr spc="-95" dirty="0"/>
              <a:t>N</a:t>
            </a:r>
            <a:r>
              <a:rPr spc="-190" dirty="0"/>
              <a:t>T</a:t>
            </a:r>
            <a:r>
              <a:rPr dirty="0"/>
              <a:t>O  </a:t>
            </a:r>
            <a:r>
              <a:rPr spc="-95" dirty="0"/>
              <a:t>PROM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798319"/>
            <a:ext cx="7620000" cy="44043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800" y="3901440"/>
            <a:ext cx="2438400" cy="316112"/>
          </a:xfrm>
          <a:prstGeom prst="rect">
            <a:avLst/>
          </a:prstGeom>
          <a:solidFill>
            <a:srgbClr val="FFFFFF"/>
          </a:solidFill>
          <a:ln w="3175">
            <a:solidFill>
              <a:srgbClr val="C79F5D"/>
            </a:solidFill>
          </a:ln>
        </p:spPr>
        <p:txBody>
          <a:bodyPr vert="horz" wrap="square" lIns="0" tIns="38735" rIns="0" bIns="0" rtlCol="0">
            <a:spAutoFit/>
          </a:bodyPr>
          <a:lstStyle>
            <a:defPPr>
              <a:defRPr lang="en-US"/>
            </a:defPPr>
            <a:lvl1pPr marL="96520">
              <a:lnSpc>
                <a:spcPct val="100000"/>
              </a:lnSpc>
              <a:spcBef>
                <a:spcPts val="305"/>
              </a:spcBef>
              <a:defRPr sz="2000" b="1" spc="-5">
                <a:solidFill>
                  <a:srgbClr val="858156"/>
                </a:solidFill>
                <a:latin typeface="Times New Roman"/>
                <a:cs typeface="Times New Roman"/>
              </a:defRPr>
            </a:lvl1pPr>
          </a:lstStyle>
          <a:p>
            <a:pPr algn="ctr"/>
            <a:r>
              <a:rPr sz="1800" b="0" dirty="0"/>
              <a:t>Slurry Separator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29200" y="3910584"/>
            <a:ext cx="3124200" cy="314830"/>
          </a:xfrm>
          <a:prstGeom prst="rect">
            <a:avLst/>
          </a:prstGeom>
          <a:solidFill>
            <a:srgbClr val="FFFFFF"/>
          </a:solidFill>
          <a:ln w="3175">
            <a:solidFill>
              <a:srgbClr val="C79F5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30504" algn="ctr">
              <a:lnSpc>
                <a:spcPct val="100000"/>
              </a:lnSpc>
              <a:spcBef>
                <a:spcPts val="295"/>
              </a:spcBef>
            </a:pPr>
            <a:r>
              <a:rPr spc="-5" dirty="0">
                <a:solidFill>
                  <a:srgbClr val="858156"/>
                </a:solidFill>
                <a:latin typeface="Times New Roman"/>
                <a:cs typeface="Times New Roman"/>
              </a:rPr>
              <a:t>Mixing and blending machines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576" y="6300215"/>
            <a:ext cx="4520565" cy="316112"/>
          </a:xfrm>
          <a:prstGeom prst="rect">
            <a:avLst/>
          </a:prstGeom>
          <a:solidFill>
            <a:srgbClr val="FFFFFF"/>
          </a:solidFill>
          <a:ln w="3175">
            <a:solidFill>
              <a:srgbClr val="C79F5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30504" algn="ctr">
              <a:lnSpc>
                <a:spcPct val="100000"/>
              </a:lnSpc>
              <a:spcBef>
                <a:spcPts val="295"/>
              </a:spcBef>
            </a:pPr>
            <a:r>
              <a:rPr spc="-5" dirty="0">
                <a:solidFill>
                  <a:srgbClr val="858156"/>
                </a:solidFill>
                <a:latin typeface="Times New Roman"/>
                <a:cs typeface="Times New Roman"/>
              </a:rPr>
              <a:t>Actual PROM bag produced at our unit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38800" y="6294120"/>
            <a:ext cx="2057400" cy="316753"/>
          </a:xfrm>
          <a:prstGeom prst="rect">
            <a:avLst/>
          </a:prstGeom>
          <a:solidFill>
            <a:srgbClr val="FFFFFF"/>
          </a:solidFill>
          <a:ln w="3175">
            <a:solidFill>
              <a:srgbClr val="C79F5D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30504" algn="ctr">
              <a:spcBef>
                <a:spcPts val="295"/>
              </a:spcBef>
            </a:pPr>
            <a:r>
              <a:rPr spc="-5" dirty="0">
                <a:solidFill>
                  <a:srgbClr val="858156"/>
                </a:solidFill>
                <a:latin typeface="Times New Roman"/>
                <a:cs typeface="Times New Roman"/>
              </a:rPr>
              <a:t>Granulator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0"/>
            <a:ext cx="62026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L</a:t>
            </a:r>
            <a:r>
              <a:rPr spc="-110" dirty="0"/>
              <a:t>I</a:t>
            </a:r>
            <a:r>
              <a:rPr spc="-105" dirty="0"/>
              <a:t>Q</a:t>
            </a:r>
            <a:r>
              <a:rPr spc="-110" dirty="0"/>
              <a:t>UI</a:t>
            </a:r>
            <a:r>
              <a:rPr dirty="0"/>
              <a:t>D</a:t>
            </a:r>
            <a:r>
              <a:rPr spc="-190" dirty="0"/>
              <a:t> </a:t>
            </a:r>
            <a:r>
              <a:rPr spc="-160" dirty="0"/>
              <a:t>F</a:t>
            </a:r>
            <a:r>
              <a:rPr spc="-105" dirty="0"/>
              <a:t>OR</a:t>
            </a:r>
            <a:r>
              <a:rPr dirty="0"/>
              <a:t>M</a:t>
            </a:r>
            <a:r>
              <a:rPr spc="-195" dirty="0"/>
              <a:t> </a:t>
            </a:r>
            <a:r>
              <a:rPr spc="-105" dirty="0"/>
              <a:t>O</a:t>
            </a:r>
            <a:r>
              <a:rPr dirty="0"/>
              <a:t>F</a:t>
            </a:r>
            <a:r>
              <a:rPr spc="-210" dirty="0"/>
              <a:t> </a:t>
            </a:r>
            <a:r>
              <a:rPr spc="-95" dirty="0"/>
              <a:t>M</a:t>
            </a:r>
            <a:r>
              <a:rPr spc="-90" dirty="0"/>
              <a:t>A</a:t>
            </a:r>
            <a:r>
              <a:rPr spc="-95" dirty="0"/>
              <a:t>N</a:t>
            </a:r>
            <a:r>
              <a:rPr spc="-110" dirty="0"/>
              <a:t>U</a:t>
            </a:r>
            <a:r>
              <a:rPr spc="-105" dirty="0"/>
              <a:t>R</a:t>
            </a:r>
            <a:r>
              <a:rPr dirty="0"/>
              <a:t>E</a:t>
            </a:r>
            <a:r>
              <a:rPr spc="-210" dirty="0"/>
              <a:t> </a:t>
            </a:r>
            <a:r>
              <a:rPr spc="-160" dirty="0"/>
              <a:t>F</a:t>
            </a:r>
            <a:r>
              <a:rPr spc="-105" dirty="0"/>
              <a:t>O</a:t>
            </a:r>
            <a:r>
              <a:rPr dirty="0"/>
              <a:t>R  </a:t>
            </a:r>
            <a:r>
              <a:rPr spc="-95" dirty="0"/>
              <a:t>M</a:t>
            </a:r>
            <a:r>
              <a:rPr spc="-110" dirty="0"/>
              <a:t>I</a:t>
            </a:r>
            <a:r>
              <a:rPr spc="-95" dirty="0"/>
              <a:t>C</a:t>
            </a:r>
            <a:r>
              <a:rPr spc="-175" dirty="0"/>
              <a:t>R</a:t>
            </a:r>
            <a:r>
              <a:rPr spc="-105" dirty="0"/>
              <a:t>O</a:t>
            </a:r>
            <a:r>
              <a:rPr spc="-90" dirty="0"/>
              <a:t>F</a:t>
            </a:r>
            <a:r>
              <a:rPr spc="-110" dirty="0"/>
              <a:t>I</a:t>
            </a:r>
            <a:r>
              <a:rPr spc="-520" dirty="0"/>
              <a:t>L</a:t>
            </a:r>
            <a:r>
              <a:rPr spc="-95" dirty="0"/>
              <a:t>T</a:t>
            </a:r>
            <a:r>
              <a:rPr spc="-105" dirty="0"/>
              <a:t>R</a:t>
            </a:r>
            <a:r>
              <a:rPr spc="-380" dirty="0"/>
              <a:t>A</a:t>
            </a:r>
            <a:r>
              <a:rPr spc="-95" dirty="0"/>
              <a:t>T</a:t>
            </a:r>
            <a:r>
              <a:rPr spc="-110" dirty="0"/>
              <a:t>I</a:t>
            </a:r>
            <a:r>
              <a:rPr spc="-105" dirty="0"/>
              <a:t>O</a:t>
            </a:r>
            <a:r>
              <a:rPr dirty="0"/>
              <a:t>N</a:t>
            </a:r>
            <a:r>
              <a:rPr spc="-215" dirty="0"/>
              <a:t> </a:t>
            </a:r>
            <a:r>
              <a:rPr dirty="0"/>
              <a:t>&amp;</a:t>
            </a:r>
            <a:r>
              <a:rPr spc="-195" dirty="0"/>
              <a:t> </a:t>
            </a:r>
            <a:r>
              <a:rPr spc="-434" dirty="0"/>
              <a:t>P</a:t>
            </a:r>
            <a:r>
              <a:rPr spc="-165" dirty="0"/>
              <a:t>A</a:t>
            </a:r>
            <a:r>
              <a:rPr spc="-95" dirty="0"/>
              <a:t>C</a:t>
            </a:r>
            <a:r>
              <a:rPr spc="-105" dirty="0"/>
              <a:t>K</a:t>
            </a:r>
            <a:r>
              <a:rPr spc="-110" dirty="0"/>
              <a:t>I</a:t>
            </a:r>
            <a:r>
              <a:rPr spc="-95" dirty="0"/>
              <a:t>N</a:t>
            </a:r>
            <a:r>
              <a:rPr dirty="0"/>
              <a:t>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38926" y="4340350"/>
            <a:ext cx="3511550" cy="1911350"/>
            <a:chOff x="5138926" y="4340350"/>
            <a:chExt cx="3511550" cy="1911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1976" y="4343400"/>
              <a:ext cx="3505200" cy="1905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40452" y="4341876"/>
              <a:ext cx="3508375" cy="1908175"/>
            </a:xfrm>
            <a:custGeom>
              <a:avLst/>
              <a:gdLst/>
              <a:ahLst/>
              <a:cxnLst/>
              <a:rect l="l" t="t" r="r" b="b"/>
              <a:pathLst>
                <a:path w="3508375" h="1908175">
                  <a:moveTo>
                    <a:pt x="0" y="1908048"/>
                  </a:moveTo>
                  <a:lnTo>
                    <a:pt x="3508248" y="1908048"/>
                  </a:lnTo>
                  <a:lnTo>
                    <a:pt x="3508248" y="0"/>
                  </a:lnTo>
                  <a:lnTo>
                    <a:pt x="0" y="0"/>
                  </a:lnTo>
                  <a:lnTo>
                    <a:pt x="0" y="1908048"/>
                  </a:lnTo>
                  <a:close/>
                </a:path>
              </a:pathLst>
            </a:custGeom>
            <a:ln w="3175">
              <a:solidFill>
                <a:srgbClr val="2E2B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81583" y="4306874"/>
            <a:ext cx="3634740" cy="2028189"/>
            <a:chOff x="481583" y="4306874"/>
            <a:chExt cx="3634740" cy="202818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583" y="4306874"/>
              <a:ext cx="3634486" cy="20281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159" y="4343399"/>
              <a:ext cx="3511296" cy="1905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3587" y="4338827"/>
              <a:ext cx="3520440" cy="1914525"/>
            </a:xfrm>
            <a:custGeom>
              <a:avLst/>
              <a:gdLst/>
              <a:ahLst/>
              <a:cxnLst/>
              <a:rect l="l" t="t" r="r" b="b"/>
              <a:pathLst>
                <a:path w="3520440" h="1914525">
                  <a:moveTo>
                    <a:pt x="0" y="1914144"/>
                  </a:moveTo>
                  <a:lnTo>
                    <a:pt x="3520440" y="1914144"/>
                  </a:lnTo>
                  <a:lnTo>
                    <a:pt x="3520440" y="0"/>
                  </a:lnTo>
                  <a:lnTo>
                    <a:pt x="0" y="0"/>
                  </a:lnTo>
                  <a:lnTo>
                    <a:pt x="0" y="1914144"/>
                  </a:lnTo>
                  <a:close/>
                </a:path>
              </a:pathLst>
            </a:custGeom>
            <a:ln w="9144">
              <a:solidFill>
                <a:srgbClr val="2E2B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05968" y="1417319"/>
            <a:ext cx="3607435" cy="2092325"/>
            <a:chOff x="505968" y="1417319"/>
            <a:chExt cx="3607435" cy="209232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968" y="1417319"/>
              <a:ext cx="3607054" cy="20921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6448" y="1447799"/>
              <a:ext cx="3496055" cy="19812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34924" y="1446275"/>
              <a:ext cx="3499485" cy="1984375"/>
            </a:xfrm>
            <a:custGeom>
              <a:avLst/>
              <a:gdLst/>
              <a:ahLst/>
              <a:cxnLst/>
              <a:rect l="l" t="t" r="r" b="b"/>
              <a:pathLst>
                <a:path w="3499485" h="1984375">
                  <a:moveTo>
                    <a:pt x="0" y="1984248"/>
                  </a:moveTo>
                  <a:lnTo>
                    <a:pt x="3499104" y="1984248"/>
                  </a:lnTo>
                  <a:lnTo>
                    <a:pt x="3499104" y="0"/>
                  </a:lnTo>
                  <a:lnTo>
                    <a:pt x="0" y="0"/>
                  </a:lnTo>
                  <a:lnTo>
                    <a:pt x="0" y="19842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111496" y="1417319"/>
            <a:ext cx="3540125" cy="2865120"/>
            <a:chOff x="5111496" y="1417319"/>
            <a:chExt cx="3540125" cy="286512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1496" y="1417319"/>
              <a:ext cx="3539998" cy="20921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1976" y="1447799"/>
              <a:ext cx="3429000" cy="19812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140452" y="1446275"/>
              <a:ext cx="3432175" cy="1984375"/>
            </a:xfrm>
            <a:custGeom>
              <a:avLst/>
              <a:gdLst/>
              <a:ahLst/>
              <a:cxnLst/>
              <a:rect l="l" t="t" r="r" b="b"/>
              <a:pathLst>
                <a:path w="3432175" h="1984375">
                  <a:moveTo>
                    <a:pt x="0" y="1984248"/>
                  </a:moveTo>
                  <a:lnTo>
                    <a:pt x="3432048" y="1984248"/>
                  </a:lnTo>
                  <a:lnTo>
                    <a:pt x="3432048" y="0"/>
                  </a:lnTo>
                  <a:lnTo>
                    <a:pt x="0" y="0"/>
                  </a:lnTo>
                  <a:lnTo>
                    <a:pt x="0" y="19842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89192" y="3514343"/>
              <a:ext cx="585470" cy="762000"/>
            </a:xfrm>
            <a:custGeom>
              <a:avLst/>
              <a:gdLst/>
              <a:ahLst/>
              <a:cxnLst/>
              <a:rect l="l" t="t" r="r" b="b"/>
              <a:pathLst>
                <a:path w="585470" h="762000">
                  <a:moveTo>
                    <a:pt x="438912" y="0"/>
                  </a:moveTo>
                  <a:lnTo>
                    <a:pt x="146304" y="0"/>
                  </a:lnTo>
                  <a:lnTo>
                    <a:pt x="146304" y="469391"/>
                  </a:lnTo>
                  <a:lnTo>
                    <a:pt x="0" y="469391"/>
                  </a:lnTo>
                  <a:lnTo>
                    <a:pt x="292608" y="761999"/>
                  </a:lnTo>
                  <a:lnTo>
                    <a:pt x="585215" y="469391"/>
                  </a:lnTo>
                  <a:lnTo>
                    <a:pt x="438912" y="469391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E2D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89192" y="3514343"/>
              <a:ext cx="585470" cy="762000"/>
            </a:xfrm>
            <a:custGeom>
              <a:avLst/>
              <a:gdLst/>
              <a:ahLst/>
              <a:cxnLst/>
              <a:rect l="l" t="t" r="r" b="b"/>
              <a:pathLst>
                <a:path w="585470" h="762000">
                  <a:moveTo>
                    <a:pt x="0" y="469391"/>
                  </a:moveTo>
                  <a:lnTo>
                    <a:pt x="146304" y="469391"/>
                  </a:lnTo>
                  <a:lnTo>
                    <a:pt x="146304" y="0"/>
                  </a:lnTo>
                  <a:lnTo>
                    <a:pt x="438912" y="0"/>
                  </a:lnTo>
                  <a:lnTo>
                    <a:pt x="438912" y="469391"/>
                  </a:lnTo>
                  <a:lnTo>
                    <a:pt x="585215" y="469391"/>
                  </a:lnTo>
                  <a:lnTo>
                    <a:pt x="292608" y="761999"/>
                  </a:lnTo>
                  <a:lnTo>
                    <a:pt x="0" y="469391"/>
                  </a:lnTo>
                  <a:close/>
                </a:path>
              </a:pathLst>
            </a:custGeom>
            <a:ln w="12192">
              <a:solidFill>
                <a:srgbClr val="C59C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184903" y="2051304"/>
            <a:ext cx="850900" cy="546100"/>
            <a:chOff x="4184903" y="2051304"/>
            <a:chExt cx="850900" cy="546100"/>
          </a:xfrm>
        </p:grpSpPr>
        <p:sp>
          <p:nvSpPr>
            <p:cNvPr id="21" name="object 21"/>
            <p:cNvSpPr/>
            <p:nvPr/>
          </p:nvSpPr>
          <p:spPr>
            <a:xfrm>
              <a:off x="4190999" y="2057400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571500" y="0"/>
                  </a:moveTo>
                  <a:lnTo>
                    <a:pt x="57150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571500" y="400050"/>
                  </a:lnTo>
                  <a:lnTo>
                    <a:pt x="571500" y="533400"/>
                  </a:lnTo>
                  <a:lnTo>
                    <a:pt x="838200" y="2667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E2D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90999" y="2057400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0" y="133350"/>
                  </a:moveTo>
                  <a:lnTo>
                    <a:pt x="571500" y="133350"/>
                  </a:lnTo>
                  <a:lnTo>
                    <a:pt x="571500" y="0"/>
                  </a:lnTo>
                  <a:lnTo>
                    <a:pt x="838200" y="266700"/>
                  </a:lnTo>
                  <a:lnTo>
                    <a:pt x="571500" y="533400"/>
                  </a:lnTo>
                  <a:lnTo>
                    <a:pt x="571500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</a:pathLst>
            </a:custGeom>
            <a:ln w="12192">
              <a:solidFill>
                <a:srgbClr val="C59C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184903" y="4870703"/>
            <a:ext cx="850900" cy="546100"/>
            <a:chOff x="4184903" y="4870703"/>
            <a:chExt cx="850900" cy="546100"/>
          </a:xfrm>
        </p:grpSpPr>
        <p:sp>
          <p:nvSpPr>
            <p:cNvPr id="24" name="object 24"/>
            <p:cNvSpPr/>
            <p:nvPr/>
          </p:nvSpPr>
          <p:spPr>
            <a:xfrm>
              <a:off x="4190999" y="4876799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266700" y="0"/>
                  </a:moveTo>
                  <a:lnTo>
                    <a:pt x="0" y="266700"/>
                  </a:lnTo>
                  <a:lnTo>
                    <a:pt x="266700" y="533400"/>
                  </a:lnTo>
                  <a:lnTo>
                    <a:pt x="266700" y="400050"/>
                  </a:lnTo>
                  <a:lnTo>
                    <a:pt x="838200" y="400050"/>
                  </a:lnTo>
                  <a:lnTo>
                    <a:pt x="838200" y="133350"/>
                  </a:lnTo>
                  <a:lnTo>
                    <a:pt x="266700" y="13335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E2D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90999" y="4876799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0" y="266700"/>
                  </a:moveTo>
                  <a:lnTo>
                    <a:pt x="266700" y="0"/>
                  </a:lnTo>
                  <a:lnTo>
                    <a:pt x="266700" y="133350"/>
                  </a:lnTo>
                  <a:lnTo>
                    <a:pt x="838200" y="133350"/>
                  </a:lnTo>
                  <a:lnTo>
                    <a:pt x="838200" y="400050"/>
                  </a:lnTo>
                  <a:lnTo>
                    <a:pt x="266700" y="400050"/>
                  </a:lnTo>
                  <a:lnTo>
                    <a:pt x="266700" y="533400"/>
                  </a:lnTo>
                  <a:lnTo>
                    <a:pt x="0" y="266700"/>
                  </a:lnTo>
                  <a:close/>
                </a:path>
              </a:pathLst>
            </a:custGeom>
            <a:ln w="12192">
              <a:solidFill>
                <a:srgbClr val="C59C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57072" y="3532632"/>
            <a:ext cx="2654935" cy="399415"/>
          </a:xfrm>
          <a:prstGeom prst="rect">
            <a:avLst/>
          </a:prstGeom>
          <a:solidFill>
            <a:srgbClr val="FFFFFF"/>
          </a:solidFill>
          <a:ln w="24383">
            <a:solidFill>
              <a:srgbClr val="C79F5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476250">
              <a:lnSpc>
                <a:spcPct val="100000"/>
              </a:lnSpc>
              <a:spcBef>
                <a:spcPts val="290"/>
              </a:spcBef>
            </a:pPr>
            <a:r>
              <a:rPr sz="2000" b="1" spc="-5" dirty="0">
                <a:solidFill>
                  <a:srgbClr val="858156"/>
                </a:solidFill>
                <a:latin typeface="Times New Roman"/>
                <a:cs typeface="Times New Roman"/>
              </a:rPr>
              <a:t>Digested</a:t>
            </a:r>
            <a:r>
              <a:rPr sz="2000" b="1" spc="-40" dirty="0">
                <a:solidFill>
                  <a:srgbClr val="858156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858156"/>
                </a:solidFill>
                <a:latin typeface="Times New Roman"/>
                <a:cs typeface="Times New Roman"/>
              </a:rPr>
              <a:t>Slurry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57088" y="6373367"/>
            <a:ext cx="2478405" cy="399415"/>
          </a:xfrm>
          <a:prstGeom prst="rect">
            <a:avLst/>
          </a:prstGeom>
          <a:solidFill>
            <a:srgbClr val="FFFFFF"/>
          </a:solidFill>
          <a:ln w="24384">
            <a:solidFill>
              <a:srgbClr val="C79F5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10870">
              <a:lnSpc>
                <a:spcPct val="100000"/>
              </a:lnSpc>
              <a:spcBef>
                <a:spcPts val="305"/>
              </a:spcBef>
            </a:pPr>
            <a:r>
              <a:rPr sz="2000" b="1" spc="-10" dirty="0">
                <a:solidFill>
                  <a:srgbClr val="858156"/>
                </a:solidFill>
                <a:latin typeface="Times New Roman"/>
                <a:cs typeface="Times New Roman"/>
              </a:rPr>
              <a:t>Micro</a:t>
            </a:r>
            <a:r>
              <a:rPr sz="2000" b="1" spc="-40" dirty="0">
                <a:solidFill>
                  <a:srgbClr val="858156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858156"/>
                </a:solidFill>
                <a:latin typeface="Times New Roman"/>
                <a:cs typeface="Times New Roman"/>
              </a:rPr>
              <a:t>filter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31" y="1188719"/>
            <a:ext cx="5257800" cy="4584700"/>
          </a:xfrm>
          <a:custGeom>
            <a:avLst/>
            <a:gdLst/>
            <a:ahLst/>
            <a:cxnLst/>
            <a:rect l="l" t="t" r="r" b="b"/>
            <a:pathLst>
              <a:path w="5257800" h="4584700">
                <a:moveTo>
                  <a:pt x="5257800" y="0"/>
                </a:moveTo>
                <a:lnTo>
                  <a:pt x="0" y="0"/>
                </a:lnTo>
                <a:lnTo>
                  <a:pt x="0" y="4584192"/>
                </a:lnTo>
                <a:lnTo>
                  <a:pt x="5257800" y="4584192"/>
                </a:lnTo>
                <a:lnTo>
                  <a:pt x="5257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6491" y="1571701"/>
            <a:ext cx="4987290" cy="3745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963294" algn="l"/>
                <a:tab pos="1600835" algn="l"/>
                <a:tab pos="2149475" algn="l"/>
                <a:tab pos="3552190" algn="l"/>
                <a:tab pos="3924300" algn="l"/>
                <a:tab pos="4753610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More	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than	</a:t>
            </a:r>
            <a:r>
              <a:rPr sz="2000" spc="-10" dirty="0" smtClean="0">
                <a:solidFill>
                  <a:srgbClr val="2E2B1F"/>
                </a:solidFill>
                <a:latin typeface="Calibri"/>
                <a:cs typeface="Calibri"/>
              </a:rPr>
              <a:t>2</a:t>
            </a:r>
            <a:r>
              <a:rPr lang="en-US" sz="2000" spc="-10" dirty="0" smtClean="0">
                <a:solidFill>
                  <a:srgbClr val="2E2B1F"/>
                </a:solidFill>
                <a:latin typeface="Calibri"/>
                <a:cs typeface="Calibri"/>
              </a:rPr>
              <a:t>5</a:t>
            </a:r>
            <a:r>
              <a:rPr sz="2000" spc="-10" dirty="0" smtClean="0">
                <a:solidFill>
                  <a:srgbClr val="2E2B1F"/>
                </a:solidFill>
                <a:latin typeface="Calibri"/>
                <a:cs typeface="Calibri"/>
              </a:rPr>
              <a:t>0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installations	of	</a:t>
            </a:r>
            <a:r>
              <a:rPr lang="en-US" sz="2000" spc="-5" dirty="0" smtClean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000" spc="-5" dirty="0" smtClean="0">
                <a:solidFill>
                  <a:srgbClr val="2E2B1F"/>
                </a:solidFill>
                <a:latin typeface="Calibri"/>
                <a:cs typeface="Calibri"/>
              </a:rPr>
              <a:t>iogas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power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generation</a:t>
            </a:r>
            <a:r>
              <a:rPr sz="2000"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projects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across</a:t>
            </a:r>
            <a:r>
              <a:rPr sz="20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India.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libri"/>
              <a:cs typeface="Calibri"/>
            </a:endParaRPr>
          </a:p>
          <a:p>
            <a:pPr marL="241300" marR="8890" indent="-2286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668020" algn="l"/>
                <a:tab pos="1378585" algn="l"/>
                <a:tab pos="2521585" algn="l"/>
                <a:tab pos="4000500" algn="l"/>
                <a:tab pos="4363085" algn="l"/>
              </a:tabLst>
            </a:pPr>
            <a:r>
              <a:rPr sz="2000" spc="-10" dirty="0" smtClean="0">
                <a:solidFill>
                  <a:srgbClr val="2E2B1F"/>
                </a:solidFill>
                <a:latin typeface="Calibri"/>
                <a:cs typeface="Calibri"/>
              </a:rPr>
              <a:t>1</a:t>
            </a:r>
            <a:r>
              <a:rPr lang="en-US" sz="2000" spc="-5" dirty="0">
                <a:solidFill>
                  <a:srgbClr val="2E2B1F"/>
                </a:solidFill>
                <a:latin typeface="Calibri"/>
                <a:cs typeface="Calibri"/>
              </a:rPr>
              <a:t>6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000" spc="-140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x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spc="-10" dirty="0" smtClean="0">
                <a:solidFill>
                  <a:srgbClr val="2E2B1F"/>
                </a:solidFill>
                <a:latin typeface="Calibri"/>
                <a:cs typeface="Calibri"/>
              </a:rPr>
              <a:t>x</a:t>
            </a:r>
            <a:r>
              <a:rPr sz="2000" dirty="0" smtClean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000" spc="-15" dirty="0" smtClean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spc="-5" dirty="0" smtClean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000" spc="15" dirty="0" smtClean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000" spc="5" dirty="0" smtClean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dirty="0" smtClean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spc="-5" dirty="0" smtClean="0">
                <a:solidFill>
                  <a:srgbClr val="2E2B1F"/>
                </a:solidFill>
                <a:latin typeface="Calibri"/>
                <a:cs typeface="Calibri"/>
              </a:rPr>
              <a:t>ce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000" spc="2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te 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treatment</a:t>
            </a:r>
            <a:r>
              <a:rPr sz="2000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sector.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 MT"/>
              <a:buChar char="•"/>
            </a:pPr>
            <a:endParaRPr sz="275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More</a:t>
            </a:r>
            <a:r>
              <a:rPr sz="2000" spc="2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000" spc="-10" dirty="0" smtClean="0">
                <a:solidFill>
                  <a:srgbClr val="2E2B1F"/>
                </a:solidFill>
                <a:latin typeface="Calibri"/>
                <a:cs typeface="Calibri"/>
              </a:rPr>
              <a:t>han</a:t>
            </a:r>
            <a:r>
              <a:rPr sz="2000" spc="285" dirty="0" smtClean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10,000</a:t>
            </a:r>
            <a:r>
              <a:rPr sz="2000" spc="2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installation</a:t>
            </a:r>
            <a:r>
              <a:rPr sz="2000" spc="2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25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lang="en-US" sz="2000" spc="-1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000" spc="-15" dirty="0" smtClean="0">
                <a:solidFill>
                  <a:srgbClr val="2E2B1F"/>
                </a:solidFill>
                <a:latin typeface="Calibri"/>
                <a:cs typeface="Calibri"/>
              </a:rPr>
              <a:t>amily</a:t>
            </a:r>
            <a:r>
              <a:rPr sz="2000" spc="295" dirty="0" smtClean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size </a:t>
            </a:r>
            <a:r>
              <a:rPr sz="2000" spc="-4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plants</a:t>
            </a:r>
            <a:r>
              <a:rPr sz="20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0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Maharashtra.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 MT"/>
              <a:buChar char="•"/>
            </a:pPr>
            <a:endParaRPr sz="27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15</a:t>
            </a:r>
            <a:r>
              <a:rPr sz="2000" spc="3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Projects</a:t>
            </a:r>
            <a:r>
              <a:rPr sz="2000" spc="3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2000" spc="3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Community</a:t>
            </a:r>
            <a:r>
              <a:rPr sz="2000" spc="3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based</a:t>
            </a:r>
            <a:r>
              <a:rPr sz="2000" spc="3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biogas</a:t>
            </a:r>
            <a:r>
              <a:rPr sz="2000" spc="3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Villages,</a:t>
            </a:r>
            <a:r>
              <a:rPr sz="2000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5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CBG</a:t>
            </a:r>
            <a:r>
              <a:rPr sz="20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projects.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0" y="2432304"/>
            <a:ext cx="8528050" cy="4142104"/>
            <a:chOff x="381000" y="2432304"/>
            <a:chExt cx="8528050" cy="4142104"/>
          </a:xfrm>
        </p:grpSpPr>
        <p:sp>
          <p:nvSpPr>
            <p:cNvPr id="5" name="object 5"/>
            <p:cNvSpPr/>
            <p:nvPr/>
          </p:nvSpPr>
          <p:spPr>
            <a:xfrm>
              <a:off x="5437632" y="5300472"/>
              <a:ext cx="514984" cy="1261745"/>
            </a:xfrm>
            <a:custGeom>
              <a:avLst/>
              <a:gdLst/>
              <a:ahLst/>
              <a:cxnLst/>
              <a:rect l="l" t="t" r="r" b="b"/>
              <a:pathLst>
                <a:path w="514985" h="1261745">
                  <a:moveTo>
                    <a:pt x="514857" y="0"/>
                  </a:moveTo>
                  <a:lnTo>
                    <a:pt x="0" y="311200"/>
                  </a:lnTo>
                  <a:lnTo>
                    <a:pt x="0" y="1261605"/>
                  </a:lnTo>
                  <a:lnTo>
                    <a:pt x="514857" y="1261605"/>
                  </a:lnTo>
                  <a:lnTo>
                    <a:pt x="5148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7632" y="5300472"/>
              <a:ext cx="514984" cy="1261745"/>
            </a:xfrm>
            <a:custGeom>
              <a:avLst/>
              <a:gdLst/>
              <a:ahLst/>
              <a:cxnLst/>
              <a:rect l="l" t="t" r="r" b="b"/>
              <a:pathLst>
                <a:path w="514985" h="1261745">
                  <a:moveTo>
                    <a:pt x="514857" y="0"/>
                  </a:moveTo>
                  <a:lnTo>
                    <a:pt x="0" y="311200"/>
                  </a:lnTo>
                  <a:lnTo>
                    <a:pt x="0" y="1261605"/>
                  </a:lnTo>
                  <a:lnTo>
                    <a:pt x="514857" y="1261605"/>
                  </a:lnTo>
                  <a:lnTo>
                    <a:pt x="514857" y="0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52744" y="5300472"/>
              <a:ext cx="323215" cy="1261745"/>
            </a:xfrm>
            <a:custGeom>
              <a:avLst/>
              <a:gdLst/>
              <a:ahLst/>
              <a:cxnLst/>
              <a:rect l="l" t="t" r="r" b="b"/>
              <a:pathLst>
                <a:path w="323214" h="1261745">
                  <a:moveTo>
                    <a:pt x="322833" y="0"/>
                  </a:moveTo>
                  <a:lnTo>
                    <a:pt x="0" y="0"/>
                  </a:lnTo>
                  <a:lnTo>
                    <a:pt x="0" y="1261605"/>
                  </a:lnTo>
                  <a:lnTo>
                    <a:pt x="322833" y="1261605"/>
                  </a:lnTo>
                  <a:lnTo>
                    <a:pt x="322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52744" y="5300472"/>
              <a:ext cx="323215" cy="1261745"/>
            </a:xfrm>
            <a:custGeom>
              <a:avLst/>
              <a:gdLst/>
              <a:ahLst/>
              <a:cxnLst/>
              <a:rect l="l" t="t" r="r" b="b"/>
              <a:pathLst>
                <a:path w="323214" h="1261745">
                  <a:moveTo>
                    <a:pt x="322833" y="1261605"/>
                  </a:moveTo>
                  <a:lnTo>
                    <a:pt x="0" y="1261605"/>
                  </a:lnTo>
                  <a:lnTo>
                    <a:pt x="0" y="0"/>
                  </a:lnTo>
                  <a:lnTo>
                    <a:pt x="322833" y="0"/>
                  </a:lnTo>
                  <a:lnTo>
                    <a:pt x="322833" y="1261605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60008" y="5577839"/>
              <a:ext cx="911225" cy="984250"/>
            </a:xfrm>
            <a:custGeom>
              <a:avLst/>
              <a:gdLst/>
              <a:ahLst/>
              <a:cxnLst/>
              <a:rect l="l" t="t" r="r" b="b"/>
              <a:pathLst>
                <a:path w="911225" h="984250">
                  <a:moveTo>
                    <a:pt x="911097" y="0"/>
                  </a:moveTo>
                  <a:lnTo>
                    <a:pt x="0" y="0"/>
                  </a:lnTo>
                  <a:lnTo>
                    <a:pt x="0" y="984237"/>
                  </a:lnTo>
                  <a:lnTo>
                    <a:pt x="911097" y="984237"/>
                  </a:lnTo>
                  <a:lnTo>
                    <a:pt x="911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60008" y="5577839"/>
              <a:ext cx="911225" cy="984250"/>
            </a:xfrm>
            <a:custGeom>
              <a:avLst/>
              <a:gdLst/>
              <a:ahLst/>
              <a:cxnLst/>
              <a:rect l="l" t="t" r="r" b="b"/>
              <a:pathLst>
                <a:path w="911225" h="984250">
                  <a:moveTo>
                    <a:pt x="911097" y="0"/>
                  </a:moveTo>
                  <a:lnTo>
                    <a:pt x="0" y="0"/>
                  </a:lnTo>
                  <a:lnTo>
                    <a:pt x="0" y="984237"/>
                  </a:lnTo>
                  <a:lnTo>
                    <a:pt x="911097" y="984237"/>
                  </a:lnTo>
                  <a:lnTo>
                    <a:pt x="911097" y="0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59168" y="5577839"/>
              <a:ext cx="494030" cy="984250"/>
            </a:xfrm>
            <a:custGeom>
              <a:avLst/>
              <a:gdLst/>
              <a:ahLst/>
              <a:cxnLst/>
              <a:rect l="l" t="t" r="r" b="b"/>
              <a:pathLst>
                <a:path w="494029" h="984250">
                  <a:moveTo>
                    <a:pt x="493522" y="0"/>
                  </a:moveTo>
                  <a:lnTo>
                    <a:pt x="0" y="0"/>
                  </a:lnTo>
                  <a:lnTo>
                    <a:pt x="0" y="984237"/>
                  </a:lnTo>
                  <a:lnTo>
                    <a:pt x="493522" y="984237"/>
                  </a:lnTo>
                  <a:lnTo>
                    <a:pt x="493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59168" y="5577839"/>
              <a:ext cx="494030" cy="984250"/>
            </a:xfrm>
            <a:custGeom>
              <a:avLst/>
              <a:gdLst/>
              <a:ahLst/>
              <a:cxnLst/>
              <a:rect l="l" t="t" r="r" b="b"/>
              <a:pathLst>
                <a:path w="494029" h="984250">
                  <a:moveTo>
                    <a:pt x="493522" y="984237"/>
                  </a:moveTo>
                  <a:lnTo>
                    <a:pt x="0" y="984237"/>
                  </a:lnTo>
                  <a:lnTo>
                    <a:pt x="0" y="0"/>
                  </a:lnTo>
                  <a:lnTo>
                    <a:pt x="493522" y="0"/>
                  </a:lnTo>
                  <a:lnTo>
                    <a:pt x="493522" y="984237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17208" y="4078224"/>
              <a:ext cx="591185" cy="1499870"/>
            </a:xfrm>
            <a:custGeom>
              <a:avLst/>
              <a:gdLst/>
              <a:ahLst/>
              <a:cxnLst/>
              <a:rect l="l" t="t" r="r" b="b"/>
              <a:pathLst>
                <a:path w="591184" h="1499870">
                  <a:moveTo>
                    <a:pt x="490220" y="0"/>
                  </a:moveTo>
                  <a:lnTo>
                    <a:pt x="100838" y="0"/>
                  </a:lnTo>
                  <a:lnTo>
                    <a:pt x="100838" y="16256"/>
                  </a:lnTo>
                  <a:lnTo>
                    <a:pt x="0" y="1499362"/>
                  </a:lnTo>
                  <a:lnTo>
                    <a:pt x="591058" y="1499362"/>
                  </a:lnTo>
                  <a:lnTo>
                    <a:pt x="490220" y="16256"/>
                  </a:lnTo>
                  <a:lnTo>
                    <a:pt x="490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17208" y="4078224"/>
              <a:ext cx="591185" cy="1499870"/>
            </a:xfrm>
            <a:custGeom>
              <a:avLst/>
              <a:gdLst/>
              <a:ahLst/>
              <a:cxnLst/>
              <a:rect l="l" t="t" r="r" b="b"/>
              <a:pathLst>
                <a:path w="591184" h="1499870">
                  <a:moveTo>
                    <a:pt x="490220" y="0"/>
                  </a:moveTo>
                  <a:lnTo>
                    <a:pt x="265108" y="0"/>
                  </a:lnTo>
                  <a:lnTo>
                    <a:pt x="149510" y="0"/>
                  </a:lnTo>
                  <a:lnTo>
                    <a:pt x="106922" y="0"/>
                  </a:lnTo>
                  <a:lnTo>
                    <a:pt x="100838" y="0"/>
                  </a:lnTo>
                  <a:lnTo>
                    <a:pt x="100838" y="8127"/>
                  </a:lnTo>
                  <a:lnTo>
                    <a:pt x="100838" y="16256"/>
                  </a:lnTo>
                  <a:lnTo>
                    <a:pt x="42541" y="873676"/>
                  </a:lnTo>
                  <a:lnTo>
                    <a:pt x="12604" y="1313973"/>
                  </a:lnTo>
                  <a:lnTo>
                    <a:pt x="1575" y="1476188"/>
                  </a:lnTo>
                  <a:lnTo>
                    <a:pt x="0" y="1499362"/>
                  </a:lnTo>
                  <a:lnTo>
                    <a:pt x="341705" y="1499362"/>
                  </a:lnTo>
                  <a:lnTo>
                    <a:pt x="517175" y="1499362"/>
                  </a:lnTo>
                  <a:lnTo>
                    <a:pt x="581822" y="1499362"/>
                  </a:lnTo>
                  <a:lnTo>
                    <a:pt x="591058" y="1499362"/>
                  </a:lnTo>
                  <a:lnTo>
                    <a:pt x="532761" y="641941"/>
                  </a:lnTo>
                  <a:lnTo>
                    <a:pt x="502824" y="201644"/>
                  </a:lnTo>
                  <a:lnTo>
                    <a:pt x="491795" y="39429"/>
                  </a:lnTo>
                  <a:lnTo>
                    <a:pt x="490220" y="16256"/>
                  </a:lnTo>
                  <a:lnTo>
                    <a:pt x="490220" y="8127"/>
                  </a:lnTo>
                  <a:lnTo>
                    <a:pt x="490220" y="0"/>
                  </a:lnTo>
                </a:path>
              </a:pathLst>
            </a:custGeom>
            <a:ln w="24383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3303" y="4175760"/>
              <a:ext cx="579120" cy="1319530"/>
            </a:xfrm>
            <a:custGeom>
              <a:avLst/>
              <a:gdLst/>
              <a:ahLst/>
              <a:cxnLst/>
              <a:rect l="l" t="t" r="r" b="b"/>
              <a:pathLst>
                <a:path w="579120" h="1319529">
                  <a:moveTo>
                    <a:pt x="528574" y="524637"/>
                  </a:moveTo>
                  <a:lnTo>
                    <a:pt x="50673" y="524637"/>
                  </a:lnTo>
                  <a:lnTo>
                    <a:pt x="36322" y="795146"/>
                  </a:lnTo>
                  <a:lnTo>
                    <a:pt x="550164" y="795146"/>
                  </a:lnTo>
                  <a:lnTo>
                    <a:pt x="528574" y="524637"/>
                  </a:lnTo>
                  <a:close/>
                </a:path>
                <a:path w="579120" h="1319529">
                  <a:moveTo>
                    <a:pt x="564515" y="1040638"/>
                  </a:moveTo>
                  <a:lnTo>
                    <a:pt x="14604" y="1040638"/>
                  </a:lnTo>
                  <a:lnTo>
                    <a:pt x="0" y="1319530"/>
                  </a:lnTo>
                  <a:lnTo>
                    <a:pt x="578866" y="1319530"/>
                  </a:lnTo>
                  <a:lnTo>
                    <a:pt x="564515" y="1040638"/>
                  </a:lnTo>
                  <a:close/>
                </a:path>
                <a:path w="579120" h="1319529">
                  <a:moveTo>
                    <a:pt x="492251" y="0"/>
                  </a:moveTo>
                  <a:lnTo>
                    <a:pt x="86868" y="0"/>
                  </a:lnTo>
                  <a:lnTo>
                    <a:pt x="72517" y="270509"/>
                  </a:lnTo>
                  <a:lnTo>
                    <a:pt x="513969" y="270509"/>
                  </a:lnTo>
                  <a:lnTo>
                    <a:pt x="492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81928" y="4175760"/>
              <a:ext cx="920750" cy="2091055"/>
            </a:xfrm>
            <a:custGeom>
              <a:avLst/>
              <a:gdLst/>
              <a:ahLst/>
              <a:cxnLst/>
              <a:rect l="l" t="t" r="r" b="b"/>
              <a:pathLst>
                <a:path w="920750" h="2091054">
                  <a:moveTo>
                    <a:pt x="869950" y="524637"/>
                  </a:moveTo>
                  <a:lnTo>
                    <a:pt x="392049" y="524637"/>
                  </a:lnTo>
                  <a:lnTo>
                    <a:pt x="377698" y="795146"/>
                  </a:lnTo>
                  <a:lnTo>
                    <a:pt x="891540" y="795146"/>
                  </a:lnTo>
                  <a:lnTo>
                    <a:pt x="869950" y="524637"/>
                  </a:lnTo>
                  <a:close/>
                </a:path>
                <a:path w="920750" h="2091054">
                  <a:moveTo>
                    <a:pt x="905891" y="1040638"/>
                  </a:moveTo>
                  <a:lnTo>
                    <a:pt x="355980" y="1040638"/>
                  </a:lnTo>
                  <a:lnTo>
                    <a:pt x="341375" y="1319530"/>
                  </a:lnTo>
                  <a:lnTo>
                    <a:pt x="920242" y="1319530"/>
                  </a:lnTo>
                  <a:lnTo>
                    <a:pt x="905891" y="1040638"/>
                  </a:lnTo>
                  <a:close/>
                </a:path>
                <a:path w="920750" h="2091054">
                  <a:moveTo>
                    <a:pt x="833627" y="0"/>
                  </a:moveTo>
                  <a:lnTo>
                    <a:pt x="428244" y="0"/>
                  </a:lnTo>
                  <a:lnTo>
                    <a:pt x="413893" y="270509"/>
                  </a:lnTo>
                  <a:lnTo>
                    <a:pt x="855345" y="270509"/>
                  </a:lnTo>
                  <a:lnTo>
                    <a:pt x="833627" y="0"/>
                  </a:lnTo>
                  <a:close/>
                </a:path>
                <a:path w="920750" h="2091054">
                  <a:moveTo>
                    <a:pt x="94234" y="1755381"/>
                  </a:moveTo>
                  <a:lnTo>
                    <a:pt x="0" y="1755381"/>
                  </a:lnTo>
                  <a:lnTo>
                    <a:pt x="0" y="1517903"/>
                  </a:lnTo>
                  <a:lnTo>
                    <a:pt x="94234" y="1517903"/>
                  </a:lnTo>
                  <a:lnTo>
                    <a:pt x="94234" y="1755381"/>
                  </a:lnTo>
                </a:path>
                <a:path w="920750" h="2091054">
                  <a:moveTo>
                    <a:pt x="267970" y="1755381"/>
                  </a:moveTo>
                  <a:lnTo>
                    <a:pt x="173736" y="1755381"/>
                  </a:lnTo>
                  <a:lnTo>
                    <a:pt x="173736" y="1517903"/>
                  </a:lnTo>
                  <a:lnTo>
                    <a:pt x="267970" y="1517903"/>
                  </a:lnTo>
                  <a:lnTo>
                    <a:pt x="267970" y="1755381"/>
                  </a:lnTo>
                </a:path>
                <a:path w="920750" h="2091054">
                  <a:moveTo>
                    <a:pt x="441705" y="1755381"/>
                  </a:moveTo>
                  <a:lnTo>
                    <a:pt x="347472" y="1755381"/>
                  </a:lnTo>
                  <a:lnTo>
                    <a:pt x="347472" y="1517903"/>
                  </a:lnTo>
                  <a:lnTo>
                    <a:pt x="441705" y="1517903"/>
                  </a:lnTo>
                  <a:lnTo>
                    <a:pt x="441705" y="1755381"/>
                  </a:lnTo>
                </a:path>
                <a:path w="920750" h="2091054">
                  <a:moveTo>
                    <a:pt x="615442" y="1755381"/>
                  </a:moveTo>
                  <a:lnTo>
                    <a:pt x="521207" y="1755381"/>
                  </a:lnTo>
                  <a:lnTo>
                    <a:pt x="521207" y="1517903"/>
                  </a:lnTo>
                  <a:lnTo>
                    <a:pt x="615442" y="1517903"/>
                  </a:lnTo>
                  <a:lnTo>
                    <a:pt x="615442" y="1755381"/>
                  </a:lnTo>
                </a:path>
                <a:path w="920750" h="2091054">
                  <a:moveTo>
                    <a:pt x="94234" y="2090661"/>
                  </a:moveTo>
                  <a:lnTo>
                    <a:pt x="0" y="2090661"/>
                  </a:lnTo>
                  <a:lnTo>
                    <a:pt x="0" y="1853183"/>
                  </a:lnTo>
                  <a:lnTo>
                    <a:pt x="94234" y="1853183"/>
                  </a:lnTo>
                  <a:lnTo>
                    <a:pt x="94234" y="2090661"/>
                  </a:lnTo>
                </a:path>
                <a:path w="920750" h="2091054">
                  <a:moveTo>
                    <a:pt x="267970" y="2090661"/>
                  </a:moveTo>
                  <a:lnTo>
                    <a:pt x="173736" y="2090661"/>
                  </a:lnTo>
                  <a:lnTo>
                    <a:pt x="173736" y="1853183"/>
                  </a:lnTo>
                  <a:lnTo>
                    <a:pt x="267970" y="1853183"/>
                  </a:lnTo>
                  <a:lnTo>
                    <a:pt x="267970" y="2090661"/>
                  </a:lnTo>
                </a:path>
                <a:path w="920750" h="2091054">
                  <a:moveTo>
                    <a:pt x="441705" y="2090661"/>
                  </a:moveTo>
                  <a:lnTo>
                    <a:pt x="347472" y="2090661"/>
                  </a:lnTo>
                  <a:lnTo>
                    <a:pt x="347472" y="1853183"/>
                  </a:lnTo>
                  <a:lnTo>
                    <a:pt x="441705" y="1853183"/>
                  </a:lnTo>
                  <a:lnTo>
                    <a:pt x="441705" y="2090661"/>
                  </a:lnTo>
                </a:path>
                <a:path w="920750" h="2091054">
                  <a:moveTo>
                    <a:pt x="615442" y="2090661"/>
                  </a:moveTo>
                  <a:lnTo>
                    <a:pt x="521207" y="2090661"/>
                  </a:lnTo>
                  <a:lnTo>
                    <a:pt x="521207" y="1853183"/>
                  </a:lnTo>
                  <a:lnTo>
                    <a:pt x="615442" y="1853183"/>
                  </a:lnTo>
                  <a:lnTo>
                    <a:pt x="615442" y="2090661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95544" y="5708904"/>
              <a:ext cx="94615" cy="237490"/>
            </a:xfrm>
            <a:custGeom>
              <a:avLst/>
              <a:gdLst/>
              <a:ahLst/>
              <a:cxnLst/>
              <a:rect l="l" t="t" r="r" b="b"/>
              <a:pathLst>
                <a:path w="94614" h="237489">
                  <a:moveTo>
                    <a:pt x="94233" y="0"/>
                  </a:moveTo>
                  <a:lnTo>
                    <a:pt x="0" y="0"/>
                  </a:lnTo>
                  <a:lnTo>
                    <a:pt x="0" y="237477"/>
                  </a:lnTo>
                  <a:lnTo>
                    <a:pt x="94233" y="237477"/>
                  </a:lnTo>
                  <a:lnTo>
                    <a:pt x="94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95544" y="5708904"/>
              <a:ext cx="94615" cy="237490"/>
            </a:xfrm>
            <a:custGeom>
              <a:avLst/>
              <a:gdLst/>
              <a:ahLst/>
              <a:cxnLst/>
              <a:rect l="l" t="t" r="r" b="b"/>
              <a:pathLst>
                <a:path w="94614" h="237489">
                  <a:moveTo>
                    <a:pt x="94233" y="237477"/>
                  </a:moveTo>
                  <a:lnTo>
                    <a:pt x="0" y="237477"/>
                  </a:lnTo>
                  <a:lnTo>
                    <a:pt x="0" y="0"/>
                  </a:lnTo>
                  <a:lnTo>
                    <a:pt x="94233" y="0"/>
                  </a:lnTo>
                  <a:lnTo>
                    <a:pt x="94233" y="237477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41847" y="5708904"/>
              <a:ext cx="91440" cy="237490"/>
            </a:xfrm>
            <a:custGeom>
              <a:avLst/>
              <a:gdLst/>
              <a:ahLst/>
              <a:cxnLst/>
              <a:rect l="l" t="t" r="r" b="b"/>
              <a:pathLst>
                <a:path w="91439" h="237489">
                  <a:moveTo>
                    <a:pt x="91186" y="0"/>
                  </a:moveTo>
                  <a:lnTo>
                    <a:pt x="0" y="0"/>
                  </a:lnTo>
                  <a:lnTo>
                    <a:pt x="0" y="237477"/>
                  </a:lnTo>
                  <a:lnTo>
                    <a:pt x="91186" y="237477"/>
                  </a:lnTo>
                  <a:lnTo>
                    <a:pt x="91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41847" y="5708904"/>
              <a:ext cx="91440" cy="237490"/>
            </a:xfrm>
            <a:custGeom>
              <a:avLst/>
              <a:gdLst/>
              <a:ahLst/>
              <a:cxnLst/>
              <a:rect l="l" t="t" r="r" b="b"/>
              <a:pathLst>
                <a:path w="91439" h="237489">
                  <a:moveTo>
                    <a:pt x="91186" y="237477"/>
                  </a:moveTo>
                  <a:lnTo>
                    <a:pt x="0" y="237477"/>
                  </a:lnTo>
                  <a:lnTo>
                    <a:pt x="0" y="0"/>
                  </a:lnTo>
                  <a:lnTo>
                    <a:pt x="91186" y="0"/>
                  </a:lnTo>
                  <a:lnTo>
                    <a:pt x="91186" y="237477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85103" y="5708904"/>
              <a:ext cx="94615" cy="237490"/>
            </a:xfrm>
            <a:custGeom>
              <a:avLst/>
              <a:gdLst/>
              <a:ahLst/>
              <a:cxnLst/>
              <a:rect l="l" t="t" r="r" b="b"/>
              <a:pathLst>
                <a:path w="94614" h="237489">
                  <a:moveTo>
                    <a:pt x="94234" y="0"/>
                  </a:moveTo>
                  <a:lnTo>
                    <a:pt x="0" y="0"/>
                  </a:lnTo>
                  <a:lnTo>
                    <a:pt x="0" y="237477"/>
                  </a:lnTo>
                  <a:lnTo>
                    <a:pt x="94234" y="237477"/>
                  </a:lnTo>
                  <a:lnTo>
                    <a:pt x="94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85103" y="5708904"/>
              <a:ext cx="94615" cy="237490"/>
            </a:xfrm>
            <a:custGeom>
              <a:avLst/>
              <a:gdLst/>
              <a:ahLst/>
              <a:cxnLst/>
              <a:rect l="l" t="t" r="r" b="b"/>
              <a:pathLst>
                <a:path w="94614" h="237489">
                  <a:moveTo>
                    <a:pt x="94234" y="237477"/>
                  </a:moveTo>
                  <a:lnTo>
                    <a:pt x="0" y="237477"/>
                  </a:lnTo>
                  <a:lnTo>
                    <a:pt x="0" y="0"/>
                  </a:lnTo>
                  <a:lnTo>
                    <a:pt x="94234" y="0"/>
                  </a:lnTo>
                  <a:lnTo>
                    <a:pt x="94234" y="237477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5544" y="6028944"/>
              <a:ext cx="94615" cy="237490"/>
            </a:xfrm>
            <a:custGeom>
              <a:avLst/>
              <a:gdLst/>
              <a:ahLst/>
              <a:cxnLst/>
              <a:rect l="l" t="t" r="r" b="b"/>
              <a:pathLst>
                <a:path w="94614" h="237489">
                  <a:moveTo>
                    <a:pt x="94233" y="0"/>
                  </a:moveTo>
                  <a:lnTo>
                    <a:pt x="0" y="0"/>
                  </a:lnTo>
                  <a:lnTo>
                    <a:pt x="0" y="237477"/>
                  </a:lnTo>
                  <a:lnTo>
                    <a:pt x="94233" y="237477"/>
                  </a:lnTo>
                  <a:lnTo>
                    <a:pt x="94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5544" y="6028944"/>
              <a:ext cx="94615" cy="237490"/>
            </a:xfrm>
            <a:custGeom>
              <a:avLst/>
              <a:gdLst/>
              <a:ahLst/>
              <a:cxnLst/>
              <a:rect l="l" t="t" r="r" b="b"/>
              <a:pathLst>
                <a:path w="94614" h="237489">
                  <a:moveTo>
                    <a:pt x="94233" y="237477"/>
                  </a:moveTo>
                  <a:lnTo>
                    <a:pt x="0" y="237477"/>
                  </a:lnTo>
                  <a:lnTo>
                    <a:pt x="0" y="0"/>
                  </a:lnTo>
                  <a:lnTo>
                    <a:pt x="94233" y="0"/>
                  </a:lnTo>
                  <a:lnTo>
                    <a:pt x="94233" y="237477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41847" y="6028944"/>
              <a:ext cx="91440" cy="237490"/>
            </a:xfrm>
            <a:custGeom>
              <a:avLst/>
              <a:gdLst/>
              <a:ahLst/>
              <a:cxnLst/>
              <a:rect l="l" t="t" r="r" b="b"/>
              <a:pathLst>
                <a:path w="91439" h="237489">
                  <a:moveTo>
                    <a:pt x="91186" y="0"/>
                  </a:moveTo>
                  <a:lnTo>
                    <a:pt x="0" y="0"/>
                  </a:lnTo>
                  <a:lnTo>
                    <a:pt x="0" y="237477"/>
                  </a:lnTo>
                  <a:lnTo>
                    <a:pt x="91186" y="237477"/>
                  </a:lnTo>
                  <a:lnTo>
                    <a:pt x="91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41847" y="6028944"/>
              <a:ext cx="91440" cy="237490"/>
            </a:xfrm>
            <a:custGeom>
              <a:avLst/>
              <a:gdLst/>
              <a:ahLst/>
              <a:cxnLst/>
              <a:rect l="l" t="t" r="r" b="b"/>
              <a:pathLst>
                <a:path w="91439" h="237489">
                  <a:moveTo>
                    <a:pt x="91186" y="237477"/>
                  </a:moveTo>
                  <a:lnTo>
                    <a:pt x="0" y="237477"/>
                  </a:lnTo>
                  <a:lnTo>
                    <a:pt x="0" y="0"/>
                  </a:lnTo>
                  <a:lnTo>
                    <a:pt x="91186" y="0"/>
                  </a:lnTo>
                  <a:lnTo>
                    <a:pt x="91186" y="237477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85103" y="6028944"/>
              <a:ext cx="94615" cy="237490"/>
            </a:xfrm>
            <a:custGeom>
              <a:avLst/>
              <a:gdLst/>
              <a:ahLst/>
              <a:cxnLst/>
              <a:rect l="l" t="t" r="r" b="b"/>
              <a:pathLst>
                <a:path w="94614" h="237489">
                  <a:moveTo>
                    <a:pt x="94234" y="0"/>
                  </a:moveTo>
                  <a:lnTo>
                    <a:pt x="0" y="0"/>
                  </a:lnTo>
                  <a:lnTo>
                    <a:pt x="0" y="237477"/>
                  </a:lnTo>
                  <a:lnTo>
                    <a:pt x="94234" y="237477"/>
                  </a:lnTo>
                  <a:lnTo>
                    <a:pt x="94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85103" y="6028944"/>
              <a:ext cx="94615" cy="237490"/>
            </a:xfrm>
            <a:custGeom>
              <a:avLst/>
              <a:gdLst/>
              <a:ahLst/>
              <a:cxnLst/>
              <a:rect l="l" t="t" r="r" b="b"/>
              <a:pathLst>
                <a:path w="94614" h="237489">
                  <a:moveTo>
                    <a:pt x="94234" y="237477"/>
                  </a:moveTo>
                  <a:lnTo>
                    <a:pt x="0" y="237477"/>
                  </a:lnTo>
                  <a:lnTo>
                    <a:pt x="0" y="0"/>
                  </a:lnTo>
                  <a:lnTo>
                    <a:pt x="94234" y="0"/>
                  </a:lnTo>
                  <a:lnTo>
                    <a:pt x="94234" y="237477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91983" y="5218176"/>
              <a:ext cx="1036319" cy="1344295"/>
            </a:xfrm>
            <a:custGeom>
              <a:avLst/>
              <a:gdLst/>
              <a:ahLst/>
              <a:cxnLst/>
              <a:rect l="l" t="t" r="r" b="b"/>
              <a:pathLst>
                <a:path w="1036320" h="1344295">
                  <a:moveTo>
                    <a:pt x="876808" y="0"/>
                  </a:moveTo>
                  <a:lnTo>
                    <a:pt x="152273" y="0"/>
                  </a:lnTo>
                  <a:lnTo>
                    <a:pt x="110831" y="6532"/>
                  </a:lnTo>
                  <a:lnTo>
                    <a:pt x="74186" y="24915"/>
                  </a:lnTo>
                  <a:lnTo>
                    <a:pt x="43561" y="53324"/>
                  </a:lnTo>
                  <a:lnTo>
                    <a:pt x="20174" y="89934"/>
                  </a:lnTo>
                  <a:lnTo>
                    <a:pt x="5246" y="132923"/>
                  </a:lnTo>
                  <a:lnTo>
                    <a:pt x="0" y="180467"/>
                  </a:lnTo>
                  <a:lnTo>
                    <a:pt x="0" y="1343901"/>
                  </a:lnTo>
                  <a:lnTo>
                    <a:pt x="1036066" y="1343901"/>
                  </a:lnTo>
                  <a:lnTo>
                    <a:pt x="1036066" y="180467"/>
                  </a:lnTo>
                  <a:lnTo>
                    <a:pt x="1030310" y="132923"/>
                  </a:lnTo>
                  <a:lnTo>
                    <a:pt x="1014109" y="89934"/>
                  </a:lnTo>
                  <a:lnTo>
                    <a:pt x="989060" y="53324"/>
                  </a:lnTo>
                  <a:lnTo>
                    <a:pt x="956761" y="24915"/>
                  </a:lnTo>
                  <a:lnTo>
                    <a:pt x="918811" y="6532"/>
                  </a:lnTo>
                  <a:lnTo>
                    <a:pt x="876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91983" y="5218176"/>
              <a:ext cx="1036319" cy="1344295"/>
            </a:xfrm>
            <a:custGeom>
              <a:avLst/>
              <a:gdLst/>
              <a:ahLst/>
              <a:cxnLst/>
              <a:rect l="l" t="t" r="r" b="b"/>
              <a:pathLst>
                <a:path w="1036320" h="1344295">
                  <a:moveTo>
                    <a:pt x="876808" y="0"/>
                  </a:moveTo>
                  <a:lnTo>
                    <a:pt x="457936" y="0"/>
                  </a:lnTo>
                  <a:lnTo>
                    <a:pt x="242839" y="0"/>
                  </a:lnTo>
                  <a:lnTo>
                    <a:pt x="163593" y="0"/>
                  </a:lnTo>
                  <a:lnTo>
                    <a:pt x="152273" y="0"/>
                  </a:lnTo>
                  <a:lnTo>
                    <a:pt x="110831" y="6532"/>
                  </a:lnTo>
                  <a:lnTo>
                    <a:pt x="74186" y="24915"/>
                  </a:lnTo>
                  <a:lnTo>
                    <a:pt x="43561" y="53324"/>
                  </a:lnTo>
                  <a:lnTo>
                    <a:pt x="20174" y="89934"/>
                  </a:lnTo>
                  <a:lnTo>
                    <a:pt x="5246" y="132923"/>
                  </a:lnTo>
                  <a:lnTo>
                    <a:pt x="0" y="180467"/>
                  </a:lnTo>
                  <a:lnTo>
                    <a:pt x="0" y="853077"/>
                  </a:lnTo>
                  <a:lnTo>
                    <a:pt x="0" y="1198472"/>
                  </a:lnTo>
                  <a:lnTo>
                    <a:pt x="0" y="1325722"/>
                  </a:lnTo>
                  <a:lnTo>
                    <a:pt x="0" y="1343901"/>
                  </a:lnTo>
                  <a:lnTo>
                    <a:pt x="598975" y="1343901"/>
                  </a:lnTo>
                  <a:lnTo>
                    <a:pt x="906557" y="1343901"/>
                  </a:lnTo>
                  <a:lnTo>
                    <a:pt x="1019877" y="1343901"/>
                  </a:lnTo>
                  <a:lnTo>
                    <a:pt x="1036066" y="1343901"/>
                  </a:lnTo>
                  <a:lnTo>
                    <a:pt x="1036066" y="671290"/>
                  </a:lnTo>
                  <a:lnTo>
                    <a:pt x="1036066" y="325896"/>
                  </a:lnTo>
                  <a:lnTo>
                    <a:pt x="1036066" y="198645"/>
                  </a:lnTo>
                  <a:lnTo>
                    <a:pt x="1036066" y="180467"/>
                  </a:lnTo>
                  <a:lnTo>
                    <a:pt x="1030310" y="132923"/>
                  </a:lnTo>
                  <a:lnTo>
                    <a:pt x="1014109" y="89934"/>
                  </a:lnTo>
                  <a:lnTo>
                    <a:pt x="989060" y="53324"/>
                  </a:lnTo>
                  <a:lnTo>
                    <a:pt x="956761" y="24915"/>
                  </a:lnTo>
                  <a:lnTo>
                    <a:pt x="918811" y="6532"/>
                  </a:lnTo>
                  <a:lnTo>
                    <a:pt x="876808" y="0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34528" y="5218176"/>
              <a:ext cx="494030" cy="1344295"/>
            </a:xfrm>
            <a:custGeom>
              <a:avLst/>
              <a:gdLst/>
              <a:ahLst/>
              <a:cxnLst/>
              <a:rect l="l" t="t" r="r" b="b"/>
              <a:pathLst>
                <a:path w="494029" h="1344295">
                  <a:moveTo>
                    <a:pt x="334010" y="0"/>
                  </a:moveTo>
                  <a:lnTo>
                    <a:pt x="152400" y="0"/>
                  </a:lnTo>
                  <a:lnTo>
                    <a:pt x="110860" y="6532"/>
                  </a:lnTo>
                  <a:lnTo>
                    <a:pt x="74167" y="24915"/>
                  </a:lnTo>
                  <a:lnTo>
                    <a:pt x="43529" y="53324"/>
                  </a:lnTo>
                  <a:lnTo>
                    <a:pt x="20150" y="89934"/>
                  </a:lnTo>
                  <a:lnTo>
                    <a:pt x="5238" y="132923"/>
                  </a:lnTo>
                  <a:lnTo>
                    <a:pt x="0" y="180467"/>
                  </a:lnTo>
                  <a:lnTo>
                    <a:pt x="0" y="1343901"/>
                  </a:lnTo>
                  <a:lnTo>
                    <a:pt x="493522" y="1343901"/>
                  </a:lnTo>
                  <a:lnTo>
                    <a:pt x="493522" y="180467"/>
                  </a:lnTo>
                  <a:lnTo>
                    <a:pt x="487756" y="132923"/>
                  </a:lnTo>
                  <a:lnTo>
                    <a:pt x="471527" y="89934"/>
                  </a:lnTo>
                  <a:lnTo>
                    <a:pt x="446436" y="53324"/>
                  </a:lnTo>
                  <a:lnTo>
                    <a:pt x="414085" y="24915"/>
                  </a:lnTo>
                  <a:lnTo>
                    <a:pt x="376076" y="6532"/>
                  </a:lnTo>
                  <a:lnTo>
                    <a:pt x="334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34528" y="5218176"/>
              <a:ext cx="494030" cy="1344295"/>
            </a:xfrm>
            <a:custGeom>
              <a:avLst/>
              <a:gdLst/>
              <a:ahLst/>
              <a:cxnLst/>
              <a:rect l="l" t="t" r="r" b="b"/>
              <a:pathLst>
                <a:path w="494029" h="1344295">
                  <a:moveTo>
                    <a:pt x="334010" y="0"/>
                  </a:moveTo>
                  <a:lnTo>
                    <a:pt x="229016" y="0"/>
                  </a:lnTo>
                  <a:lnTo>
                    <a:pt x="175101" y="0"/>
                  </a:lnTo>
                  <a:lnTo>
                    <a:pt x="155237" y="0"/>
                  </a:lnTo>
                  <a:lnTo>
                    <a:pt x="152400" y="0"/>
                  </a:lnTo>
                  <a:lnTo>
                    <a:pt x="110860" y="6532"/>
                  </a:lnTo>
                  <a:lnTo>
                    <a:pt x="74167" y="24915"/>
                  </a:lnTo>
                  <a:lnTo>
                    <a:pt x="43529" y="53324"/>
                  </a:lnTo>
                  <a:lnTo>
                    <a:pt x="20150" y="89934"/>
                  </a:lnTo>
                  <a:lnTo>
                    <a:pt x="5238" y="132923"/>
                  </a:lnTo>
                  <a:lnTo>
                    <a:pt x="0" y="180467"/>
                  </a:lnTo>
                  <a:lnTo>
                    <a:pt x="0" y="853077"/>
                  </a:lnTo>
                  <a:lnTo>
                    <a:pt x="0" y="1198472"/>
                  </a:lnTo>
                  <a:lnTo>
                    <a:pt x="0" y="1325722"/>
                  </a:lnTo>
                  <a:lnTo>
                    <a:pt x="0" y="1343901"/>
                  </a:lnTo>
                  <a:lnTo>
                    <a:pt x="285317" y="1343901"/>
                  </a:lnTo>
                  <a:lnTo>
                    <a:pt x="431831" y="1343901"/>
                  </a:lnTo>
                  <a:lnTo>
                    <a:pt x="485810" y="1343901"/>
                  </a:lnTo>
                  <a:lnTo>
                    <a:pt x="493522" y="1343901"/>
                  </a:lnTo>
                  <a:lnTo>
                    <a:pt x="493522" y="671290"/>
                  </a:lnTo>
                  <a:lnTo>
                    <a:pt x="493522" y="325896"/>
                  </a:lnTo>
                  <a:lnTo>
                    <a:pt x="493522" y="198645"/>
                  </a:lnTo>
                  <a:lnTo>
                    <a:pt x="493522" y="180467"/>
                  </a:lnTo>
                  <a:lnTo>
                    <a:pt x="487756" y="132923"/>
                  </a:lnTo>
                  <a:lnTo>
                    <a:pt x="471527" y="89934"/>
                  </a:lnTo>
                  <a:lnTo>
                    <a:pt x="446436" y="53324"/>
                  </a:lnTo>
                  <a:lnTo>
                    <a:pt x="414085" y="24915"/>
                  </a:lnTo>
                  <a:lnTo>
                    <a:pt x="376076" y="6532"/>
                  </a:lnTo>
                  <a:lnTo>
                    <a:pt x="334010" y="0"/>
                  </a:lnTo>
                </a:path>
              </a:pathLst>
            </a:custGeom>
            <a:ln w="24383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91983" y="6169151"/>
              <a:ext cx="542290" cy="115570"/>
            </a:xfrm>
            <a:custGeom>
              <a:avLst/>
              <a:gdLst/>
              <a:ahLst/>
              <a:cxnLst/>
              <a:rect l="l" t="t" r="r" b="b"/>
              <a:pathLst>
                <a:path w="542290" h="115570">
                  <a:moveTo>
                    <a:pt x="542290" y="0"/>
                  </a:moveTo>
                  <a:lnTo>
                    <a:pt x="0" y="0"/>
                  </a:lnTo>
                  <a:lnTo>
                    <a:pt x="0" y="115557"/>
                  </a:lnTo>
                  <a:lnTo>
                    <a:pt x="542290" y="115557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91983" y="6169151"/>
              <a:ext cx="542290" cy="115570"/>
            </a:xfrm>
            <a:custGeom>
              <a:avLst/>
              <a:gdLst/>
              <a:ahLst/>
              <a:cxnLst/>
              <a:rect l="l" t="t" r="r" b="b"/>
              <a:pathLst>
                <a:path w="542290" h="115570">
                  <a:moveTo>
                    <a:pt x="542290" y="115557"/>
                  </a:moveTo>
                  <a:lnTo>
                    <a:pt x="0" y="115557"/>
                  </a:lnTo>
                  <a:lnTo>
                    <a:pt x="0" y="0"/>
                  </a:lnTo>
                  <a:lnTo>
                    <a:pt x="542290" y="0"/>
                  </a:lnTo>
                  <a:lnTo>
                    <a:pt x="542290" y="115557"/>
                  </a:lnTo>
                </a:path>
              </a:pathLst>
            </a:custGeom>
            <a:ln w="24383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34528" y="6169151"/>
              <a:ext cx="494030" cy="115570"/>
            </a:xfrm>
            <a:custGeom>
              <a:avLst/>
              <a:gdLst/>
              <a:ahLst/>
              <a:cxnLst/>
              <a:rect l="l" t="t" r="r" b="b"/>
              <a:pathLst>
                <a:path w="494029" h="115570">
                  <a:moveTo>
                    <a:pt x="493522" y="0"/>
                  </a:moveTo>
                  <a:lnTo>
                    <a:pt x="0" y="0"/>
                  </a:lnTo>
                  <a:lnTo>
                    <a:pt x="0" y="115557"/>
                  </a:lnTo>
                  <a:lnTo>
                    <a:pt x="493522" y="115557"/>
                  </a:lnTo>
                  <a:lnTo>
                    <a:pt x="493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034528" y="6169151"/>
              <a:ext cx="494030" cy="115570"/>
            </a:xfrm>
            <a:custGeom>
              <a:avLst/>
              <a:gdLst/>
              <a:ahLst/>
              <a:cxnLst/>
              <a:rect l="l" t="t" r="r" b="b"/>
              <a:pathLst>
                <a:path w="494029" h="115570">
                  <a:moveTo>
                    <a:pt x="493522" y="115557"/>
                  </a:moveTo>
                  <a:lnTo>
                    <a:pt x="0" y="115557"/>
                  </a:lnTo>
                  <a:lnTo>
                    <a:pt x="0" y="0"/>
                  </a:lnTo>
                  <a:lnTo>
                    <a:pt x="493522" y="0"/>
                  </a:lnTo>
                  <a:lnTo>
                    <a:pt x="493522" y="115557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82256" y="5391911"/>
              <a:ext cx="1515110" cy="1029969"/>
            </a:xfrm>
            <a:custGeom>
              <a:avLst/>
              <a:gdLst/>
              <a:ahLst/>
              <a:cxnLst/>
              <a:rect l="l" t="t" r="r" b="b"/>
              <a:pathLst>
                <a:path w="1515109" h="1029970">
                  <a:moveTo>
                    <a:pt x="1253744" y="0"/>
                  </a:moveTo>
                  <a:lnTo>
                    <a:pt x="898651" y="0"/>
                  </a:lnTo>
                  <a:lnTo>
                    <a:pt x="898651" y="57022"/>
                  </a:lnTo>
                  <a:lnTo>
                    <a:pt x="1253744" y="57022"/>
                  </a:lnTo>
                  <a:lnTo>
                    <a:pt x="1293676" y="61851"/>
                  </a:lnTo>
                  <a:lnTo>
                    <a:pt x="1331317" y="75692"/>
                  </a:lnTo>
                  <a:lnTo>
                    <a:pt x="1365731" y="97584"/>
                  </a:lnTo>
                  <a:lnTo>
                    <a:pt x="1395983" y="126561"/>
                  </a:lnTo>
                  <a:lnTo>
                    <a:pt x="1421140" y="161661"/>
                  </a:lnTo>
                  <a:lnTo>
                    <a:pt x="1440267" y="201919"/>
                  </a:lnTo>
                  <a:lnTo>
                    <a:pt x="1452428" y="246372"/>
                  </a:lnTo>
                  <a:lnTo>
                    <a:pt x="1456690" y="294055"/>
                  </a:lnTo>
                  <a:lnTo>
                    <a:pt x="1456690" y="735647"/>
                  </a:lnTo>
                  <a:lnTo>
                    <a:pt x="1452428" y="783388"/>
                  </a:lnTo>
                  <a:lnTo>
                    <a:pt x="1440267" y="827867"/>
                  </a:lnTo>
                  <a:lnTo>
                    <a:pt x="1421140" y="868127"/>
                  </a:lnTo>
                  <a:lnTo>
                    <a:pt x="1395984" y="903211"/>
                  </a:lnTo>
                  <a:lnTo>
                    <a:pt x="1365731" y="932163"/>
                  </a:lnTo>
                  <a:lnTo>
                    <a:pt x="1331317" y="954028"/>
                  </a:lnTo>
                  <a:lnTo>
                    <a:pt x="1293676" y="967848"/>
                  </a:lnTo>
                  <a:lnTo>
                    <a:pt x="1253744" y="972667"/>
                  </a:lnTo>
                  <a:lnTo>
                    <a:pt x="0" y="972667"/>
                  </a:lnTo>
                  <a:lnTo>
                    <a:pt x="0" y="1029957"/>
                  </a:lnTo>
                  <a:lnTo>
                    <a:pt x="1253744" y="1029957"/>
                  </a:lnTo>
                  <a:lnTo>
                    <a:pt x="1296260" y="1026131"/>
                  </a:lnTo>
                  <a:lnTo>
                    <a:pt x="1336517" y="1015046"/>
                  </a:lnTo>
                  <a:lnTo>
                    <a:pt x="1373993" y="997290"/>
                  </a:lnTo>
                  <a:lnTo>
                    <a:pt x="1408165" y="973451"/>
                  </a:lnTo>
                  <a:lnTo>
                    <a:pt x="1438513" y="944119"/>
                  </a:lnTo>
                  <a:lnTo>
                    <a:pt x="1464513" y="909881"/>
                  </a:lnTo>
                  <a:lnTo>
                    <a:pt x="1485644" y="871327"/>
                  </a:lnTo>
                  <a:lnTo>
                    <a:pt x="1501383" y="829044"/>
                  </a:lnTo>
                  <a:lnTo>
                    <a:pt x="1511210" y="783621"/>
                  </a:lnTo>
                  <a:lnTo>
                    <a:pt x="1514602" y="735647"/>
                  </a:lnTo>
                  <a:lnTo>
                    <a:pt x="1514602" y="294055"/>
                  </a:lnTo>
                  <a:lnTo>
                    <a:pt x="1511210" y="246153"/>
                  </a:lnTo>
                  <a:lnTo>
                    <a:pt x="1501383" y="200787"/>
                  </a:lnTo>
                  <a:lnTo>
                    <a:pt x="1485644" y="158548"/>
                  </a:lnTo>
                  <a:lnTo>
                    <a:pt x="1464513" y="120025"/>
                  </a:lnTo>
                  <a:lnTo>
                    <a:pt x="1438513" y="85810"/>
                  </a:lnTo>
                  <a:lnTo>
                    <a:pt x="1408165" y="56492"/>
                  </a:lnTo>
                  <a:lnTo>
                    <a:pt x="1373993" y="32662"/>
                  </a:lnTo>
                  <a:lnTo>
                    <a:pt x="1336517" y="14910"/>
                  </a:lnTo>
                  <a:lnTo>
                    <a:pt x="1296260" y="3825"/>
                  </a:lnTo>
                  <a:lnTo>
                    <a:pt x="1253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82256" y="5391911"/>
              <a:ext cx="1515110" cy="1029969"/>
            </a:xfrm>
            <a:custGeom>
              <a:avLst/>
              <a:gdLst/>
              <a:ahLst/>
              <a:cxnLst/>
              <a:rect l="l" t="t" r="r" b="b"/>
              <a:pathLst>
                <a:path w="1515109" h="1029970">
                  <a:moveTo>
                    <a:pt x="1253744" y="1029957"/>
                  </a:moveTo>
                  <a:lnTo>
                    <a:pt x="528923" y="1029957"/>
                  </a:lnTo>
                  <a:lnTo>
                    <a:pt x="156718" y="1029957"/>
                  </a:lnTo>
                  <a:lnTo>
                    <a:pt x="19589" y="1029957"/>
                  </a:lnTo>
                  <a:lnTo>
                    <a:pt x="0" y="1029957"/>
                  </a:lnTo>
                  <a:lnTo>
                    <a:pt x="0" y="996836"/>
                  </a:lnTo>
                  <a:lnTo>
                    <a:pt x="0" y="979828"/>
                  </a:lnTo>
                  <a:lnTo>
                    <a:pt x="0" y="973562"/>
                  </a:lnTo>
                  <a:lnTo>
                    <a:pt x="0" y="972667"/>
                  </a:lnTo>
                  <a:lnTo>
                    <a:pt x="724820" y="972667"/>
                  </a:lnTo>
                  <a:lnTo>
                    <a:pt x="1097026" y="972667"/>
                  </a:lnTo>
                  <a:lnTo>
                    <a:pt x="1234154" y="972667"/>
                  </a:lnTo>
                  <a:lnTo>
                    <a:pt x="1253744" y="972667"/>
                  </a:lnTo>
                  <a:lnTo>
                    <a:pt x="1293676" y="967848"/>
                  </a:lnTo>
                  <a:lnTo>
                    <a:pt x="1331317" y="954028"/>
                  </a:lnTo>
                  <a:lnTo>
                    <a:pt x="1365731" y="932163"/>
                  </a:lnTo>
                  <a:lnTo>
                    <a:pt x="1395984" y="903211"/>
                  </a:lnTo>
                  <a:lnTo>
                    <a:pt x="1421140" y="868127"/>
                  </a:lnTo>
                  <a:lnTo>
                    <a:pt x="1440267" y="827867"/>
                  </a:lnTo>
                  <a:lnTo>
                    <a:pt x="1452428" y="783388"/>
                  </a:lnTo>
                  <a:lnTo>
                    <a:pt x="1456690" y="735647"/>
                  </a:lnTo>
                  <a:lnTo>
                    <a:pt x="1456690" y="480352"/>
                  </a:lnTo>
                  <a:lnTo>
                    <a:pt x="1456690" y="349254"/>
                  </a:lnTo>
                  <a:lnTo>
                    <a:pt x="1456690" y="300955"/>
                  </a:lnTo>
                  <a:lnTo>
                    <a:pt x="1456690" y="294055"/>
                  </a:lnTo>
                  <a:lnTo>
                    <a:pt x="1452428" y="246372"/>
                  </a:lnTo>
                  <a:lnTo>
                    <a:pt x="1440267" y="201919"/>
                  </a:lnTo>
                  <a:lnTo>
                    <a:pt x="1421140" y="161661"/>
                  </a:lnTo>
                  <a:lnTo>
                    <a:pt x="1395983" y="126561"/>
                  </a:lnTo>
                  <a:lnTo>
                    <a:pt x="1365731" y="97584"/>
                  </a:lnTo>
                  <a:lnTo>
                    <a:pt x="1331317" y="75692"/>
                  </a:lnTo>
                  <a:lnTo>
                    <a:pt x="1293676" y="61851"/>
                  </a:lnTo>
                  <a:lnTo>
                    <a:pt x="1253744" y="57022"/>
                  </a:lnTo>
                  <a:lnTo>
                    <a:pt x="1048456" y="57022"/>
                  </a:lnTo>
                  <a:lnTo>
                    <a:pt x="943038" y="57022"/>
                  </a:lnTo>
                  <a:lnTo>
                    <a:pt x="904200" y="57022"/>
                  </a:lnTo>
                  <a:lnTo>
                    <a:pt x="898651" y="57022"/>
                  </a:lnTo>
                  <a:lnTo>
                    <a:pt x="898651" y="24056"/>
                  </a:lnTo>
                  <a:lnTo>
                    <a:pt x="898651" y="7127"/>
                  </a:lnTo>
                  <a:lnTo>
                    <a:pt x="898651" y="890"/>
                  </a:lnTo>
                  <a:lnTo>
                    <a:pt x="898651" y="0"/>
                  </a:lnTo>
                  <a:lnTo>
                    <a:pt x="1103939" y="0"/>
                  </a:lnTo>
                  <a:lnTo>
                    <a:pt x="1209357" y="0"/>
                  </a:lnTo>
                  <a:lnTo>
                    <a:pt x="1248195" y="0"/>
                  </a:lnTo>
                  <a:lnTo>
                    <a:pt x="1253744" y="0"/>
                  </a:lnTo>
                  <a:lnTo>
                    <a:pt x="1296260" y="3825"/>
                  </a:lnTo>
                  <a:lnTo>
                    <a:pt x="1336517" y="14910"/>
                  </a:lnTo>
                  <a:lnTo>
                    <a:pt x="1373993" y="32662"/>
                  </a:lnTo>
                  <a:lnTo>
                    <a:pt x="1408165" y="56492"/>
                  </a:lnTo>
                  <a:lnTo>
                    <a:pt x="1438513" y="85810"/>
                  </a:lnTo>
                  <a:lnTo>
                    <a:pt x="1464513" y="120025"/>
                  </a:lnTo>
                  <a:lnTo>
                    <a:pt x="1485644" y="158548"/>
                  </a:lnTo>
                  <a:lnTo>
                    <a:pt x="1501383" y="200787"/>
                  </a:lnTo>
                  <a:lnTo>
                    <a:pt x="1511210" y="246153"/>
                  </a:lnTo>
                  <a:lnTo>
                    <a:pt x="1514602" y="294055"/>
                  </a:lnTo>
                  <a:lnTo>
                    <a:pt x="1514602" y="549351"/>
                  </a:lnTo>
                  <a:lnTo>
                    <a:pt x="1514602" y="680448"/>
                  </a:lnTo>
                  <a:lnTo>
                    <a:pt x="1514602" y="728747"/>
                  </a:lnTo>
                  <a:lnTo>
                    <a:pt x="1514602" y="735647"/>
                  </a:lnTo>
                  <a:lnTo>
                    <a:pt x="1511210" y="783621"/>
                  </a:lnTo>
                  <a:lnTo>
                    <a:pt x="1501383" y="829044"/>
                  </a:lnTo>
                  <a:lnTo>
                    <a:pt x="1485644" y="871327"/>
                  </a:lnTo>
                  <a:lnTo>
                    <a:pt x="1464513" y="909881"/>
                  </a:lnTo>
                  <a:lnTo>
                    <a:pt x="1438513" y="944119"/>
                  </a:lnTo>
                  <a:lnTo>
                    <a:pt x="1408165" y="973451"/>
                  </a:lnTo>
                  <a:lnTo>
                    <a:pt x="1373993" y="997290"/>
                  </a:lnTo>
                  <a:lnTo>
                    <a:pt x="1336517" y="1015046"/>
                  </a:lnTo>
                  <a:lnTo>
                    <a:pt x="1296260" y="1026131"/>
                  </a:lnTo>
                  <a:lnTo>
                    <a:pt x="1253744" y="1029957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44511" y="6324600"/>
              <a:ext cx="298450" cy="146050"/>
            </a:xfrm>
            <a:custGeom>
              <a:avLst/>
              <a:gdLst/>
              <a:ahLst/>
              <a:cxnLst/>
              <a:rect l="l" t="t" r="r" b="b"/>
              <a:pathLst>
                <a:path w="298450" h="146050">
                  <a:moveTo>
                    <a:pt x="232791" y="0"/>
                  </a:moveTo>
                  <a:lnTo>
                    <a:pt x="29083" y="0"/>
                  </a:lnTo>
                  <a:lnTo>
                    <a:pt x="18484" y="5698"/>
                  </a:lnTo>
                  <a:lnTo>
                    <a:pt x="9159" y="21270"/>
                  </a:lnTo>
                  <a:lnTo>
                    <a:pt x="2526" y="44432"/>
                  </a:lnTo>
                  <a:lnTo>
                    <a:pt x="0" y="72898"/>
                  </a:lnTo>
                  <a:lnTo>
                    <a:pt x="2526" y="101505"/>
                  </a:lnTo>
                  <a:lnTo>
                    <a:pt x="9159" y="124742"/>
                  </a:lnTo>
                  <a:lnTo>
                    <a:pt x="18484" y="140345"/>
                  </a:lnTo>
                  <a:lnTo>
                    <a:pt x="29083" y="146050"/>
                  </a:lnTo>
                  <a:lnTo>
                    <a:pt x="232791" y="146050"/>
                  </a:lnTo>
                  <a:lnTo>
                    <a:pt x="258480" y="140345"/>
                  </a:lnTo>
                  <a:lnTo>
                    <a:pt x="279336" y="124742"/>
                  </a:lnTo>
                  <a:lnTo>
                    <a:pt x="293334" y="101505"/>
                  </a:lnTo>
                  <a:lnTo>
                    <a:pt x="298450" y="72898"/>
                  </a:lnTo>
                  <a:lnTo>
                    <a:pt x="293334" y="44432"/>
                  </a:lnTo>
                  <a:lnTo>
                    <a:pt x="279336" y="21270"/>
                  </a:lnTo>
                  <a:lnTo>
                    <a:pt x="258480" y="5698"/>
                  </a:lnTo>
                  <a:lnTo>
                    <a:pt x="232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44511" y="6324600"/>
              <a:ext cx="298450" cy="146050"/>
            </a:xfrm>
            <a:custGeom>
              <a:avLst/>
              <a:gdLst/>
              <a:ahLst/>
              <a:cxnLst/>
              <a:rect l="l" t="t" r="r" b="b"/>
              <a:pathLst>
                <a:path w="298450" h="146050">
                  <a:moveTo>
                    <a:pt x="232791" y="0"/>
                  </a:moveTo>
                  <a:lnTo>
                    <a:pt x="115022" y="0"/>
                  </a:lnTo>
                  <a:lnTo>
                    <a:pt x="54546" y="0"/>
                  </a:lnTo>
                  <a:lnTo>
                    <a:pt x="32265" y="0"/>
                  </a:lnTo>
                  <a:lnTo>
                    <a:pt x="29083" y="0"/>
                  </a:lnTo>
                  <a:lnTo>
                    <a:pt x="18484" y="5698"/>
                  </a:lnTo>
                  <a:lnTo>
                    <a:pt x="9159" y="21270"/>
                  </a:lnTo>
                  <a:lnTo>
                    <a:pt x="2526" y="44432"/>
                  </a:lnTo>
                  <a:lnTo>
                    <a:pt x="0" y="72898"/>
                  </a:lnTo>
                  <a:lnTo>
                    <a:pt x="2526" y="101505"/>
                  </a:lnTo>
                  <a:lnTo>
                    <a:pt x="9159" y="124742"/>
                  </a:lnTo>
                  <a:lnTo>
                    <a:pt x="18484" y="140345"/>
                  </a:lnTo>
                  <a:lnTo>
                    <a:pt x="29083" y="146050"/>
                  </a:lnTo>
                  <a:lnTo>
                    <a:pt x="146851" y="146050"/>
                  </a:lnTo>
                  <a:lnTo>
                    <a:pt x="207327" y="146050"/>
                  </a:lnTo>
                  <a:lnTo>
                    <a:pt x="229608" y="146050"/>
                  </a:lnTo>
                  <a:lnTo>
                    <a:pt x="232791" y="146050"/>
                  </a:lnTo>
                  <a:lnTo>
                    <a:pt x="258480" y="140345"/>
                  </a:lnTo>
                  <a:lnTo>
                    <a:pt x="279336" y="124742"/>
                  </a:lnTo>
                  <a:lnTo>
                    <a:pt x="293334" y="101505"/>
                  </a:lnTo>
                  <a:lnTo>
                    <a:pt x="298450" y="72898"/>
                  </a:lnTo>
                  <a:lnTo>
                    <a:pt x="293334" y="44432"/>
                  </a:lnTo>
                  <a:lnTo>
                    <a:pt x="279336" y="21270"/>
                  </a:lnTo>
                  <a:lnTo>
                    <a:pt x="258480" y="5698"/>
                  </a:lnTo>
                  <a:lnTo>
                    <a:pt x="232791" y="0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71688" y="5340096"/>
              <a:ext cx="298450" cy="155575"/>
            </a:xfrm>
            <a:custGeom>
              <a:avLst/>
              <a:gdLst/>
              <a:ahLst/>
              <a:cxnLst/>
              <a:rect l="l" t="t" r="r" b="b"/>
              <a:pathLst>
                <a:path w="298450" h="155575">
                  <a:moveTo>
                    <a:pt x="233044" y="0"/>
                  </a:moveTo>
                  <a:lnTo>
                    <a:pt x="21843" y="0"/>
                  </a:lnTo>
                  <a:lnTo>
                    <a:pt x="15323" y="5736"/>
                  </a:lnTo>
                  <a:lnTo>
                    <a:pt x="8159" y="21415"/>
                  </a:lnTo>
                  <a:lnTo>
                    <a:pt x="2377" y="44737"/>
                  </a:lnTo>
                  <a:lnTo>
                    <a:pt x="0" y="73405"/>
                  </a:lnTo>
                  <a:lnTo>
                    <a:pt x="2377" y="103491"/>
                  </a:lnTo>
                  <a:lnTo>
                    <a:pt x="8159" y="129682"/>
                  </a:lnTo>
                  <a:lnTo>
                    <a:pt x="15323" y="148183"/>
                  </a:lnTo>
                  <a:lnTo>
                    <a:pt x="21843" y="155193"/>
                  </a:lnTo>
                  <a:lnTo>
                    <a:pt x="233044" y="155193"/>
                  </a:lnTo>
                  <a:lnTo>
                    <a:pt x="258587" y="148183"/>
                  </a:lnTo>
                  <a:lnTo>
                    <a:pt x="279368" y="129682"/>
                  </a:lnTo>
                  <a:lnTo>
                    <a:pt x="293338" y="103491"/>
                  </a:lnTo>
                  <a:lnTo>
                    <a:pt x="298450" y="73405"/>
                  </a:lnTo>
                  <a:lnTo>
                    <a:pt x="293338" y="44737"/>
                  </a:lnTo>
                  <a:lnTo>
                    <a:pt x="279368" y="21415"/>
                  </a:lnTo>
                  <a:lnTo>
                    <a:pt x="258587" y="5736"/>
                  </a:lnTo>
                  <a:lnTo>
                    <a:pt x="233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71688" y="5340096"/>
              <a:ext cx="298450" cy="155575"/>
            </a:xfrm>
            <a:custGeom>
              <a:avLst/>
              <a:gdLst/>
              <a:ahLst/>
              <a:cxnLst/>
              <a:rect l="l" t="t" r="r" b="b"/>
              <a:pathLst>
                <a:path w="298450" h="155575">
                  <a:moveTo>
                    <a:pt x="233044" y="0"/>
                  </a:moveTo>
                  <a:lnTo>
                    <a:pt x="110944" y="0"/>
                  </a:lnTo>
                  <a:lnTo>
                    <a:pt x="48244" y="0"/>
                  </a:lnTo>
                  <a:lnTo>
                    <a:pt x="25144" y="0"/>
                  </a:lnTo>
                  <a:lnTo>
                    <a:pt x="21843" y="0"/>
                  </a:lnTo>
                  <a:lnTo>
                    <a:pt x="15323" y="5736"/>
                  </a:lnTo>
                  <a:lnTo>
                    <a:pt x="8159" y="21415"/>
                  </a:lnTo>
                  <a:lnTo>
                    <a:pt x="2377" y="44737"/>
                  </a:lnTo>
                  <a:lnTo>
                    <a:pt x="0" y="73405"/>
                  </a:lnTo>
                  <a:lnTo>
                    <a:pt x="2377" y="103491"/>
                  </a:lnTo>
                  <a:lnTo>
                    <a:pt x="8159" y="129682"/>
                  </a:lnTo>
                  <a:lnTo>
                    <a:pt x="15323" y="148183"/>
                  </a:lnTo>
                  <a:lnTo>
                    <a:pt x="21843" y="155193"/>
                  </a:lnTo>
                  <a:lnTo>
                    <a:pt x="143944" y="155193"/>
                  </a:lnTo>
                  <a:lnTo>
                    <a:pt x="206644" y="155193"/>
                  </a:lnTo>
                  <a:lnTo>
                    <a:pt x="229744" y="155193"/>
                  </a:lnTo>
                  <a:lnTo>
                    <a:pt x="233044" y="155193"/>
                  </a:lnTo>
                  <a:lnTo>
                    <a:pt x="258587" y="148183"/>
                  </a:lnTo>
                  <a:lnTo>
                    <a:pt x="279368" y="129682"/>
                  </a:lnTo>
                  <a:lnTo>
                    <a:pt x="293338" y="103491"/>
                  </a:lnTo>
                  <a:lnTo>
                    <a:pt x="298450" y="73405"/>
                  </a:lnTo>
                  <a:lnTo>
                    <a:pt x="293338" y="44737"/>
                  </a:lnTo>
                  <a:lnTo>
                    <a:pt x="279368" y="21415"/>
                  </a:lnTo>
                  <a:lnTo>
                    <a:pt x="258587" y="5736"/>
                  </a:lnTo>
                  <a:lnTo>
                    <a:pt x="233044" y="0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55992" y="5602224"/>
              <a:ext cx="94615" cy="231775"/>
            </a:xfrm>
            <a:custGeom>
              <a:avLst/>
              <a:gdLst/>
              <a:ahLst/>
              <a:cxnLst/>
              <a:rect l="l" t="t" r="r" b="b"/>
              <a:pathLst>
                <a:path w="94615" h="231775">
                  <a:moveTo>
                    <a:pt x="94233" y="0"/>
                  </a:moveTo>
                  <a:lnTo>
                    <a:pt x="0" y="0"/>
                  </a:lnTo>
                  <a:lnTo>
                    <a:pt x="0" y="231381"/>
                  </a:lnTo>
                  <a:lnTo>
                    <a:pt x="94233" y="231381"/>
                  </a:lnTo>
                  <a:lnTo>
                    <a:pt x="94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55992" y="5602224"/>
              <a:ext cx="94615" cy="231775"/>
            </a:xfrm>
            <a:custGeom>
              <a:avLst/>
              <a:gdLst/>
              <a:ahLst/>
              <a:cxnLst/>
              <a:rect l="l" t="t" r="r" b="b"/>
              <a:pathLst>
                <a:path w="94615" h="231775">
                  <a:moveTo>
                    <a:pt x="94233" y="231381"/>
                  </a:moveTo>
                  <a:lnTo>
                    <a:pt x="0" y="231381"/>
                  </a:lnTo>
                  <a:lnTo>
                    <a:pt x="0" y="0"/>
                  </a:lnTo>
                  <a:lnTo>
                    <a:pt x="94233" y="0"/>
                  </a:lnTo>
                  <a:lnTo>
                    <a:pt x="94233" y="231381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717535" y="5602224"/>
              <a:ext cx="94615" cy="231775"/>
            </a:xfrm>
            <a:custGeom>
              <a:avLst/>
              <a:gdLst/>
              <a:ahLst/>
              <a:cxnLst/>
              <a:rect l="l" t="t" r="r" b="b"/>
              <a:pathLst>
                <a:path w="94615" h="231775">
                  <a:moveTo>
                    <a:pt x="94234" y="0"/>
                  </a:moveTo>
                  <a:lnTo>
                    <a:pt x="0" y="0"/>
                  </a:lnTo>
                  <a:lnTo>
                    <a:pt x="0" y="231381"/>
                  </a:lnTo>
                  <a:lnTo>
                    <a:pt x="94234" y="231381"/>
                  </a:lnTo>
                  <a:lnTo>
                    <a:pt x="94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17535" y="5602224"/>
              <a:ext cx="94615" cy="231775"/>
            </a:xfrm>
            <a:custGeom>
              <a:avLst/>
              <a:gdLst/>
              <a:ahLst/>
              <a:cxnLst/>
              <a:rect l="l" t="t" r="r" b="b"/>
              <a:pathLst>
                <a:path w="94615" h="231775">
                  <a:moveTo>
                    <a:pt x="94234" y="231381"/>
                  </a:moveTo>
                  <a:lnTo>
                    <a:pt x="0" y="231381"/>
                  </a:lnTo>
                  <a:lnTo>
                    <a:pt x="0" y="0"/>
                  </a:lnTo>
                  <a:lnTo>
                    <a:pt x="94234" y="0"/>
                  </a:lnTo>
                  <a:lnTo>
                    <a:pt x="94234" y="231381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869935" y="5602224"/>
              <a:ext cx="100330" cy="231775"/>
            </a:xfrm>
            <a:custGeom>
              <a:avLst/>
              <a:gdLst/>
              <a:ahLst/>
              <a:cxnLst/>
              <a:rect l="l" t="t" r="r" b="b"/>
              <a:pathLst>
                <a:path w="100329" h="231775">
                  <a:moveTo>
                    <a:pt x="100330" y="0"/>
                  </a:moveTo>
                  <a:lnTo>
                    <a:pt x="0" y="0"/>
                  </a:lnTo>
                  <a:lnTo>
                    <a:pt x="0" y="231381"/>
                  </a:lnTo>
                  <a:lnTo>
                    <a:pt x="100330" y="231381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69935" y="5602224"/>
              <a:ext cx="100330" cy="231775"/>
            </a:xfrm>
            <a:custGeom>
              <a:avLst/>
              <a:gdLst/>
              <a:ahLst/>
              <a:cxnLst/>
              <a:rect l="l" t="t" r="r" b="b"/>
              <a:pathLst>
                <a:path w="100329" h="231775">
                  <a:moveTo>
                    <a:pt x="100330" y="231381"/>
                  </a:moveTo>
                  <a:lnTo>
                    <a:pt x="0" y="231381"/>
                  </a:lnTo>
                  <a:lnTo>
                    <a:pt x="0" y="0"/>
                  </a:lnTo>
                  <a:lnTo>
                    <a:pt x="100330" y="0"/>
                  </a:lnTo>
                  <a:lnTo>
                    <a:pt x="100330" y="231381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65135" y="3480816"/>
              <a:ext cx="1222375" cy="1541145"/>
            </a:xfrm>
            <a:custGeom>
              <a:avLst/>
              <a:gdLst/>
              <a:ahLst/>
              <a:cxnLst/>
              <a:rect l="l" t="t" r="r" b="b"/>
              <a:pathLst>
                <a:path w="1222375" h="1541145">
                  <a:moveTo>
                    <a:pt x="607441" y="0"/>
                  </a:moveTo>
                  <a:lnTo>
                    <a:pt x="561548" y="1909"/>
                  </a:lnTo>
                  <a:lnTo>
                    <a:pt x="516663" y="7548"/>
                  </a:lnTo>
                  <a:lnTo>
                    <a:pt x="472898" y="16782"/>
                  </a:lnTo>
                  <a:lnTo>
                    <a:pt x="430361" y="29477"/>
                  </a:lnTo>
                  <a:lnTo>
                    <a:pt x="389162" y="45500"/>
                  </a:lnTo>
                  <a:lnTo>
                    <a:pt x="349412" y="64715"/>
                  </a:lnTo>
                  <a:lnTo>
                    <a:pt x="311220" y="86989"/>
                  </a:lnTo>
                  <a:lnTo>
                    <a:pt x="274695" y="112188"/>
                  </a:lnTo>
                  <a:lnTo>
                    <a:pt x="239949" y="140178"/>
                  </a:lnTo>
                  <a:lnTo>
                    <a:pt x="207089" y="170825"/>
                  </a:lnTo>
                  <a:lnTo>
                    <a:pt x="176228" y="203993"/>
                  </a:lnTo>
                  <a:lnTo>
                    <a:pt x="147474" y="239550"/>
                  </a:lnTo>
                  <a:lnTo>
                    <a:pt x="120936" y="277362"/>
                  </a:lnTo>
                  <a:lnTo>
                    <a:pt x="96726" y="317293"/>
                  </a:lnTo>
                  <a:lnTo>
                    <a:pt x="74953" y="359210"/>
                  </a:lnTo>
                  <a:lnTo>
                    <a:pt x="55727" y="402980"/>
                  </a:lnTo>
                  <a:lnTo>
                    <a:pt x="39157" y="448467"/>
                  </a:lnTo>
                  <a:lnTo>
                    <a:pt x="25353" y="495538"/>
                  </a:lnTo>
                  <a:lnTo>
                    <a:pt x="14426" y="544058"/>
                  </a:lnTo>
                  <a:lnTo>
                    <a:pt x="6484" y="593894"/>
                  </a:lnTo>
                  <a:lnTo>
                    <a:pt x="1639" y="644911"/>
                  </a:lnTo>
                  <a:lnTo>
                    <a:pt x="0" y="696976"/>
                  </a:lnTo>
                  <a:lnTo>
                    <a:pt x="1639" y="747947"/>
                  </a:lnTo>
                  <a:lnTo>
                    <a:pt x="6484" y="797970"/>
                  </a:lnTo>
                  <a:lnTo>
                    <a:pt x="14426" y="846904"/>
                  </a:lnTo>
                  <a:lnTo>
                    <a:pt x="25353" y="894611"/>
                  </a:lnTo>
                  <a:lnTo>
                    <a:pt x="39157" y="940953"/>
                  </a:lnTo>
                  <a:lnTo>
                    <a:pt x="55727" y="985790"/>
                  </a:lnTo>
                  <a:lnTo>
                    <a:pt x="74953" y="1028985"/>
                  </a:lnTo>
                  <a:lnTo>
                    <a:pt x="96726" y="1070398"/>
                  </a:lnTo>
                  <a:lnTo>
                    <a:pt x="120936" y="1109890"/>
                  </a:lnTo>
                  <a:lnTo>
                    <a:pt x="147474" y="1147324"/>
                  </a:lnTo>
                  <a:lnTo>
                    <a:pt x="176228" y="1182560"/>
                  </a:lnTo>
                  <a:lnTo>
                    <a:pt x="207089" y="1215460"/>
                  </a:lnTo>
                  <a:lnTo>
                    <a:pt x="239949" y="1245884"/>
                  </a:lnTo>
                  <a:lnTo>
                    <a:pt x="274695" y="1273695"/>
                  </a:lnTo>
                  <a:lnTo>
                    <a:pt x="311220" y="1298753"/>
                  </a:lnTo>
                  <a:lnTo>
                    <a:pt x="349412" y="1320920"/>
                  </a:lnTo>
                  <a:lnTo>
                    <a:pt x="389162" y="1340057"/>
                  </a:lnTo>
                  <a:lnTo>
                    <a:pt x="430361" y="1356026"/>
                  </a:lnTo>
                  <a:lnTo>
                    <a:pt x="472898" y="1368688"/>
                  </a:lnTo>
                  <a:lnTo>
                    <a:pt x="516663" y="1377904"/>
                  </a:lnTo>
                  <a:lnTo>
                    <a:pt x="561548" y="1383535"/>
                  </a:lnTo>
                  <a:lnTo>
                    <a:pt x="607441" y="1385443"/>
                  </a:lnTo>
                  <a:lnTo>
                    <a:pt x="679577" y="1385443"/>
                  </a:lnTo>
                  <a:lnTo>
                    <a:pt x="670942" y="1431575"/>
                  </a:lnTo>
                  <a:lnTo>
                    <a:pt x="653462" y="1478565"/>
                  </a:lnTo>
                  <a:lnTo>
                    <a:pt x="623766" y="1517888"/>
                  </a:lnTo>
                  <a:lnTo>
                    <a:pt x="578485" y="1541018"/>
                  </a:lnTo>
                  <a:lnTo>
                    <a:pt x="619502" y="1539337"/>
                  </a:lnTo>
                  <a:lnTo>
                    <a:pt x="716788" y="1515379"/>
                  </a:lnTo>
                  <a:lnTo>
                    <a:pt x="831695" y="1440773"/>
                  </a:lnTo>
                  <a:lnTo>
                    <a:pt x="925576" y="1287145"/>
                  </a:lnTo>
                  <a:lnTo>
                    <a:pt x="961974" y="1259296"/>
                  </a:lnTo>
                  <a:lnTo>
                    <a:pt x="996659" y="1228600"/>
                  </a:lnTo>
                  <a:lnTo>
                    <a:pt x="1029475" y="1195219"/>
                  </a:lnTo>
                  <a:lnTo>
                    <a:pt x="1060263" y="1159313"/>
                  </a:lnTo>
                  <a:lnTo>
                    <a:pt x="1088866" y="1121044"/>
                  </a:lnTo>
                  <a:lnTo>
                    <a:pt x="1115127" y="1080575"/>
                  </a:lnTo>
                  <a:lnTo>
                    <a:pt x="1138888" y="1038066"/>
                  </a:lnTo>
                  <a:lnTo>
                    <a:pt x="1159992" y="993679"/>
                  </a:lnTo>
                  <a:lnTo>
                    <a:pt x="1178281" y="947576"/>
                  </a:lnTo>
                  <a:lnTo>
                    <a:pt x="1193597" y="899919"/>
                  </a:lnTo>
                  <a:lnTo>
                    <a:pt x="1205784" y="850868"/>
                  </a:lnTo>
                  <a:lnTo>
                    <a:pt x="1214685" y="800586"/>
                  </a:lnTo>
                  <a:lnTo>
                    <a:pt x="1220140" y="749235"/>
                  </a:lnTo>
                  <a:lnTo>
                    <a:pt x="1221994" y="696976"/>
                  </a:lnTo>
                  <a:lnTo>
                    <a:pt x="1220310" y="644911"/>
                  </a:lnTo>
                  <a:lnTo>
                    <a:pt x="1215340" y="593894"/>
                  </a:lnTo>
                  <a:lnTo>
                    <a:pt x="1207201" y="544058"/>
                  </a:lnTo>
                  <a:lnTo>
                    <a:pt x="1196010" y="495538"/>
                  </a:lnTo>
                  <a:lnTo>
                    <a:pt x="1181886" y="448467"/>
                  </a:lnTo>
                  <a:lnTo>
                    <a:pt x="1164947" y="402980"/>
                  </a:lnTo>
                  <a:lnTo>
                    <a:pt x="1145312" y="359210"/>
                  </a:lnTo>
                  <a:lnTo>
                    <a:pt x="1123097" y="317293"/>
                  </a:lnTo>
                  <a:lnTo>
                    <a:pt x="1098422" y="277362"/>
                  </a:lnTo>
                  <a:lnTo>
                    <a:pt x="1071404" y="239550"/>
                  </a:lnTo>
                  <a:lnTo>
                    <a:pt x="1042161" y="203993"/>
                  </a:lnTo>
                  <a:lnTo>
                    <a:pt x="1010812" y="170825"/>
                  </a:lnTo>
                  <a:lnTo>
                    <a:pt x="977475" y="140178"/>
                  </a:lnTo>
                  <a:lnTo>
                    <a:pt x="942267" y="112188"/>
                  </a:lnTo>
                  <a:lnTo>
                    <a:pt x="905307" y="86989"/>
                  </a:lnTo>
                  <a:lnTo>
                    <a:pt x="866713" y="64715"/>
                  </a:lnTo>
                  <a:lnTo>
                    <a:pt x="826602" y="45500"/>
                  </a:lnTo>
                  <a:lnTo>
                    <a:pt x="785094" y="29477"/>
                  </a:lnTo>
                  <a:lnTo>
                    <a:pt x="742305" y="16782"/>
                  </a:lnTo>
                  <a:lnTo>
                    <a:pt x="698355" y="7548"/>
                  </a:lnTo>
                  <a:lnTo>
                    <a:pt x="653360" y="1909"/>
                  </a:lnTo>
                  <a:lnTo>
                    <a:pt x="607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65135" y="3480816"/>
              <a:ext cx="1222375" cy="1541145"/>
            </a:xfrm>
            <a:custGeom>
              <a:avLst/>
              <a:gdLst/>
              <a:ahLst/>
              <a:cxnLst/>
              <a:rect l="l" t="t" r="r" b="b"/>
              <a:pathLst>
                <a:path w="1222375" h="1541145">
                  <a:moveTo>
                    <a:pt x="1221994" y="696976"/>
                  </a:moveTo>
                  <a:lnTo>
                    <a:pt x="1220310" y="644911"/>
                  </a:lnTo>
                  <a:lnTo>
                    <a:pt x="1215340" y="593894"/>
                  </a:lnTo>
                  <a:lnTo>
                    <a:pt x="1207201" y="544058"/>
                  </a:lnTo>
                  <a:lnTo>
                    <a:pt x="1196010" y="495538"/>
                  </a:lnTo>
                  <a:lnTo>
                    <a:pt x="1181886" y="448467"/>
                  </a:lnTo>
                  <a:lnTo>
                    <a:pt x="1164947" y="402980"/>
                  </a:lnTo>
                  <a:lnTo>
                    <a:pt x="1145312" y="359210"/>
                  </a:lnTo>
                  <a:lnTo>
                    <a:pt x="1123097" y="317293"/>
                  </a:lnTo>
                  <a:lnTo>
                    <a:pt x="1098422" y="277362"/>
                  </a:lnTo>
                  <a:lnTo>
                    <a:pt x="1071404" y="239550"/>
                  </a:lnTo>
                  <a:lnTo>
                    <a:pt x="1042161" y="203993"/>
                  </a:lnTo>
                  <a:lnTo>
                    <a:pt x="1010812" y="170825"/>
                  </a:lnTo>
                  <a:lnTo>
                    <a:pt x="977475" y="140178"/>
                  </a:lnTo>
                  <a:lnTo>
                    <a:pt x="942267" y="112188"/>
                  </a:lnTo>
                  <a:lnTo>
                    <a:pt x="905307" y="86989"/>
                  </a:lnTo>
                  <a:lnTo>
                    <a:pt x="866713" y="64715"/>
                  </a:lnTo>
                  <a:lnTo>
                    <a:pt x="826602" y="45500"/>
                  </a:lnTo>
                  <a:lnTo>
                    <a:pt x="785094" y="29477"/>
                  </a:lnTo>
                  <a:lnTo>
                    <a:pt x="742305" y="16782"/>
                  </a:lnTo>
                  <a:lnTo>
                    <a:pt x="698355" y="7548"/>
                  </a:lnTo>
                  <a:lnTo>
                    <a:pt x="653360" y="1909"/>
                  </a:lnTo>
                  <a:lnTo>
                    <a:pt x="607441" y="0"/>
                  </a:lnTo>
                  <a:lnTo>
                    <a:pt x="561548" y="1909"/>
                  </a:lnTo>
                  <a:lnTo>
                    <a:pt x="516663" y="7548"/>
                  </a:lnTo>
                  <a:lnTo>
                    <a:pt x="472898" y="16782"/>
                  </a:lnTo>
                  <a:lnTo>
                    <a:pt x="430361" y="29477"/>
                  </a:lnTo>
                  <a:lnTo>
                    <a:pt x="389162" y="45500"/>
                  </a:lnTo>
                  <a:lnTo>
                    <a:pt x="349412" y="64715"/>
                  </a:lnTo>
                  <a:lnTo>
                    <a:pt x="311220" y="86989"/>
                  </a:lnTo>
                  <a:lnTo>
                    <a:pt x="274695" y="112188"/>
                  </a:lnTo>
                  <a:lnTo>
                    <a:pt x="239949" y="140178"/>
                  </a:lnTo>
                  <a:lnTo>
                    <a:pt x="207089" y="170825"/>
                  </a:lnTo>
                  <a:lnTo>
                    <a:pt x="176228" y="203993"/>
                  </a:lnTo>
                  <a:lnTo>
                    <a:pt x="147474" y="239550"/>
                  </a:lnTo>
                  <a:lnTo>
                    <a:pt x="120936" y="277362"/>
                  </a:lnTo>
                  <a:lnTo>
                    <a:pt x="96726" y="317293"/>
                  </a:lnTo>
                  <a:lnTo>
                    <a:pt x="74953" y="359210"/>
                  </a:lnTo>
                  <a:lnTo>
                    <a:pt x="55727" y="402980"/>
                  </a:lnTo>
                  <a:lnTo>
                    <a:pt x="39157" y="448467"/>
                  </a:lnTo>
                  <a:lnTo>
                    <a:pt x="25353" y="495538"/>
                  </a:lnTo>
                  <a:lnTo>
                    <a:pt x="14426" y="544058"/>
                  </a:lnTo>
                  <a:lnTo>
                    <a:pt x="6484" y="593894"/>
                  </a:lnTo>
                  <a:lnTo>
                    <a:pt x="1639" y="644911"/>
                  </a:lnTo>
                  <a:lnTo>
                    <a:pt x="0" y="696976"/>
                  </a:lnTo>
                  <a:lnTo>
                    <a:pt x="1639" y="747947"/>
                  </a:lnTo>
                  <a:lnTo>
                    <a:pt x="6484" y="797970"/>
                  </a:lnTo>
                  <a:lnTo>
                    <a:pt x="14426" y="846904"/>
                  </a:lnTo>
                  <a:lnTo>
                    <a:pt x="25353" y="894611"/>
                  </a:lnTo>
                  <a:lnTo>
                    <a:pt x="39157" y="940953"/>
                  </a:lnTo>
                  <a:lnTo>
                    <a:pt x="55727" y="985790"/>
                  </a:lnTo>
                  <a:lnTo>
                    <a:pt x="74953" y="1028985"/>
                  </a:lnTo>
                  <a:lnTo>
                    <a:pt x="96726" y="1070398"/>
                  </a:lnTo>
                  <a:lnTo>
                    <a:pt x="120936" y="1109890"/>
                  </a:lnTo>
                  <a:lnTo>
                    <a:pt x="147474" y="1147324"/>
                  </a:lnTo>
                  <a:lnTo>
                    <a:pt x="176228" y="1182560"/>
                  </a:lnTo>
                  <a:lnTo>
                    <a:pt x="207089" y="1215460"/>
                  </a:lnTo>
                  <a:lnTo>
                    <a:pt x="239949" y="1245884"/>
                  </a:lnTo>
                  <a:lnTo>
                    <a:pt x="274695" y="1273695"/>
                  </a:lnTo>
                  <a:lnTo>
                    <a:pt x="311220" y="1298753"/>
                  </a:lnTo>
                  <a:lnTo>
                    <a:pt x="349412" y="1320920"/>
                  </a:lnTo>
                  <a:lnTo>
                    <a:pt x="389162" y="1340057"/>
                  </a:lnTo>
                  <a:lnTo>
                    <a:pt x="430361" y="1356026"/>
                  </a:lnTo>
                  <a:lnTo>
                    <a:pt x="472898" y="1368688"/>
                  </a:lnTo>
                  <a:lnTo>
                    <a:pt x="516663" y="1377904"/>
                  </a:lnTo>
                  <a:lnTo>
                    <a:pt x="561548" y="1383535"/>
                  </a:lnTo>
                  <a:lnTo>
                    <a:pt x="607441" y="1385443"/>
                  </a:lnTo>
                  <a:lnTo>
                    <a:pt x="627909" y="1385443"/>
                  </a:lnTo>
                  <a:lnTo>
                    <a:pt x="646318" y="1385443"/>
                  </a:lnTo>
                  <a:lnTo>
                    <a:pt x="663322" y="1385443"/>
                  </a:lnTo>
                  <a:lnTo>
                    <a:pt x="679577" y="1385443"/>
                  </a:lnTo>
                  <a:lnTo>
                    <a:pt x="670942" y="1431575"/>
                  </a:lnTo>
                  <a:lnTo>
                    <a:pt x="653462" y="1478565"/>
                  </a:lnTo>
                  <a:lnTo>
                    <a:pt x="623766" y="1517888"/>
                  </a:lnTo>
                  <a:lnTo>
                    <a:pt x="578485" y="1541018"/>
                  </a:lnTo>
                  <a:lnTo>
                    <a:pt x="619502" y="1539337"/>
                  </a:lnTo>
                  <a:lnTo>
                    <a:pt x="716788" y="1515379"/>
                  </a:lnTo>
                  <a:lnTo>
                    <a:pt x="831695" y="1440773"/>
                  </a:lnTo>
                  <a:lnTo>
                    <a:pt x="925576" y="1287145"/>
                  </a:lnTo>
                  <a:lnTo>
                    <a:pt x="961974" y="1259296"/>
                  </a:lnTo>
                  <a:lnTo>
                    <a:pt x="996659" y="1228600"/>
                  </a:lnTo>
                  <a:lnTo>
                    <a:pt x="1029475" y="1195219"/>
                  </a:lnTo>
                  <a:lnTo>
                    <a:pt x="1060263" y="1159313"/>
                  </a:lnTo>
                  <a:lnTo>
                    <a:pt x="1088866" y="1121044"/>
                  </a:lnTo>
                  <a:lnTo>
                    <a:pt x="1115127" y="1080575"/>
                  </a:lnTo>
                  <a:lnTo>
                    <a:pt x="1138888" y="1038066"/>
                  </a:lnTo>
                  <a:lnTo>
                    <a:pt x="1159992" y="993679"/>
                  </a:lnTo>
                  <a:lnTo>
                    <a:pt x="1178281" y="947576"/>
                  </a:lnTo>
                  <a:lnTo>
                    <a:pt x="1193597" y="899919"/>
                  </a:lnTo>
                  <a:lnTo>
                    <a:pt x="1205784" y="850868"/>
                  </a:lnTo>
                  <a:lnTo>
                    <a:pt x="1214685" y="800586"/>
                  </a:lnTo>
                  <a:lnTo>
                    <a:pt x="1220140" y="749235"/>
                  </a:lnTo>
                  <a:lnTo>
                    <a:pt x="1221994" y="696976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308847" y="4062983"/>
              <a:ext cx="225425" cy="274320"/>
            </a:xfrm>
            <a:custGeom>
              <a:avLst/>
              <a:gdLst/>
              <a:ahLst/>
              <a:cxnLst/>
              <a:rect l="l" t="t" r="r" b="b"/>
              <a:pathLst>
                <a:path w="225425" h="274320">
                  <a:moveTo>
                    <a:pt x="126110" y="0"/>
                  </a:moveTo>
                  <a:lnTo>
                    <a:pt x="0" y="91186"/>
                  </a:lnTo>
                  <a:lnTo>
                    <a:pt x="99059" y="273939"/>
                  </a:lnTo>
                  <a:lnTo>
                    <a:pt x="144018" y="273939"/>
                  </a:lnTo>
                  <a:lnTo>
                    <a:pt x="169380" y="271539"/>
                  </a:lnTo>
                  <a:lnTo>
                    <a:pt x="191373" y="262461"/>
                  </a:lnTo>
                  <a:lnTo>
                    <a:pt x="210008" y="243881"/>
                  </a:lnTo>
                  <a:lnTo>
                    <a:pt x="225298" y="212979"/>
                  </a:lnTo>
                  <a:lnTo>
                    <a:pt x="225153" y="203825"/>
                  </a:lnTo>
                  <a:lnTo>
                    <a:pt x="224139" y="192706"/>
                  </a:lnTo>
                  <a:lnTo>
                    <a:pt x="221386" y="181564"/>
                  </a:lnTo>
                  <a:lnTo>
                    <a:pt x="216026" y="172339"/>
                  </a:lnTo>
                  <a:lnTo>
                    <a:pt x="126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308847" y="4062983"/>
              <a:ext cx="225425" cy="274320"/>
            </a:xfrm>
            <a:custGeom>
              <a:avLst/>
              <a:gdLst/>
              <a:ahLst/>
              <a:cxnLst/>
              <a:rect l="l" t="t" r="r" b="b"/>
              <a:pathLst>
                <a:path w="225425" h="274320">
                  <a:moveTo>
                    <a:pt x="225298" y="212979"/>
                  </a:moveTo>
                  <a:lnTo>
                    <a:pt x="225153" y="203825"/>
                  </a:lnTo>
                  <a:lnTo>
                    <a:pt x="224139" y="192706"/>
                  </a:lnTo>
                  <a:lnTo>
                    <a:pt x="221386" y="181564"/>
                  </a:lnTo>
                  <a:lnTo>
                    <a:pt x="216026" y="172339"/>
                  </a:lnTo>
                  <a:lnTo>
                    <a:pt x="164044" y="72705"/>
                  </a:lnTo>
                  <a:lnTo>
                    <a:pt x="137350" y="21542"/>
                  </a:lnTo>
                  <a:lnTo>
                    <a:pt x="127515" y="2692"/>
                  </a:lnTo>
                  <a:lnTo>
                    <a:pt x="126110" y="0"/>
                  </a:lnTo>
                  <a:lnTo>
                    <a:pt x="53203" y="52716"/>
                  </a:lnTo>
                  <a:lnTo>
                    <a:pt x="15763" y="79787"/>
                  </a:lnTo>
                  <a:lnTo>
                    <a:pt x="1970" y="89761"/>
                  </a:lnTo>
                  <a:lnTo>
                    <a:pt x="0" y="91186"/>
                  </a:lnTo>
                  <a:lnTo>
                    <a:pt x="57269" y="196840"/>
                  </a:lnTo>
                  <a:lnTo>
                    <a:pt x="86677" y="251094"/>
                  </a:lnTo>
                  <a:lnTo>
                    <a:pt x="97512" y="271083"/>
                  </a:lnTo>
                  <a:lnTo>
                    <a:pt x="99059" y="273939"/>
                  </a:lnTo>
                  <a:lnTo>
                    <a:pt x="125051" y="273939"/>
                  </a:lnTo>
                  <a:lnTo>
                    <a:pt x="138398" y="273939"/>
                  </a:lnTo>
                  <a:lnTo>
                    <a:pt x="143315" y="273939"/>
                  </a:lnTo>
                  <a:lnTo>
                    <a:pt x="144018" y="273939"/>
                  </a:lnTo>
                  <a:lnTo>
                    <a:pt x="169380" y="271539"/>
                  </a:lnTo>
                  <a:lnTo>
                    <a:pt x="191373" y="262461"/>
                  </a:lnTo>
                  <a:lnTo>
                    <a:pt x="210008" y="243881"/>
                  </a:lnTo>
                  <a:lnTo>
                    <a:pt x="225298" y="212979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83880" y="4349496"/>
              <a:ext cx="313690" cy="213360"/>
            </a:xfrm>
            <a:custGeom>
              <a:avLst/>
              <a:gdLst/>
              <a:ahLst/>
              <a:cxnLst/>
              <a:rect l="l" t="t" r="r" b="b"/>
              <a:pathLst>
                <a:path w="313690" h="213360">
                  <a:moveTo>
                    <a:pt x="89408" y="0"/>
                  </a:moveTo>
                  <a:lnTo>
                    <a:pt x="0" y="101091"/>
                  </a:lnTo>
                  <a:lnTo>
                    <a:pt x="89408" y="212978"/>
                  </a:lnTo>
                  <a:lnTo>
                    <a:pt x="89408" y="192912"/>
                  </a:lnTo>
                  <a:lnTo>
                    <a:pt x="188087" y="192912"/>
                  </a:lnTo>
                  <a:lnTo>
                    <a:pt x="229699" y="171213"/>
                  </a:lnTo>
                  <a:lnTo>
                    <a:pt x="256861" y="115385"/>
                  </a:lnTo>
                  <a:lnTo>
                    <a:pt x="274383" y="80819"/>
                  </a:lnTo>
                  <a:lnTo>
                    <a:pt x="293620" y="46325"/>
                  </a:lnTo>
                  <a:lnTo>
                    <a:pt x="308071" y="20192"/>
                  </a:lnTo>
                  <a:lnTo>
                    <a:pt x="89408" y="20192"/>
                  </a:lnTo>
                  <a:lnTo>
                    <a:pt x="89408" y="0"/>
                  </a:lnTo>
                  <a:close/>
                </a:path>
                <a:path w="313690" h="213360">
                  <a:moveTo>
                    <a:pt x="313690" y="10032"/>
                  </a:moveTo>
                  <a:lnTo>
                    <a:pt x="300287" y="15906"/>
                  </a:lnTo>
                  <a:lnTo>
                    <a:pt x="287718" y="18922"/>
                  </a:lnTo>
                  <a:lnTo>
                    <a:pt x="276863" y="20034"/>
                  </a:lnTo>
                  <a:lnTo>
                    <a:pt x="268604" y="20192"/>
                  </a:lnTo>
                  <a:lnTo>
                    <a:pt x="308071" y="20192"/>
                  </a:lnTo>
                  <a:lnTo>
                    <a:pt x="313690" y="10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183880" y="4349496"/>
              <a:ext cx="313690" cy="213360"/>
            </a:xfrm>
            <a:custGeom>
              <a:avLst/>
              <a:gdLst/>
              <a:ahLst/>
              <a:cxnLst/>
              <a:rect l="l" t="t" r="r" b="b"/>
              <a:pathLst>
                <a:path w="313690" h="213360">
                  <a:moveTo>
                    <a:pt x="313690" y="10032"/>
                  </a:moveTo>
                  <a:lnTo>
                    <a:pt x="300287" y="15906"/>
                  </a:lnTo>
                  <a:lnTo>
                    <a:pt x="287718" y="18922"/>
                  </a:lnTo>
                  <a:lnTo>
                    <a:pt x="276863" y="20034"/>
                  </a:lnTo>
                  <a:lnTo>
                    <a:pt x="268604" y="20192"/>
                  </a:lnTo>
                  <a:lnTo>
                    <a:pt x="165006" y="20192"/>
                  </a:lnTo>
                  <a:lnTo>
                    <a:pt x="111807" y="20192"/>
                  </a:lnTo>
                  <a:lnTo>
                    <a:pt x="92207" y="20192"/>
                  </a:lnTo>
                  <a:lnTo>
                    <a:pt x="89408" y="20192"/>
                  </a:lnTo>
                  <a:lnTo>
                    <a:pt x="89408" y="0"/>
                  </a:lnTo>
                  <a:lnTo>
                    <a:pt x="37719" y="58443"/>
                  </a:lnTo>
                  <a:lnTo>
                    <a:pt x="11175" y="88455"/>
                  </a:lnTo>
                  <a:lnTo>
                    <a:pt x="1397" y="99512"/>
                  </a:lnTo>
                  <a:lnTo>
                    <a:pt x="0" y="101091"/>
                  </a:lnTo>
                  <a:lnTo>
                    <a:pt x="51689" y="165776"/>
                  </a:lnTo>
                  <a:lnTo>
                    <a:pt x="78232" y="198993"/>
                  </a:lnTo>
                  <a:lnTo>
                    <a:pt x="88011" y="211230"/>
                  </a:lnTo>
                  <a:lnTo>
                    <a:pt x="89408" y="212978"/>
                  </a:lnTo>
                  <a:lnTo>
                    <a:pt x="89408" y="192912"/>
                  </a:lnTo>
                  <a:lnTo>
                    <a:pt x="146456" y="192912"/>
                  </a:lnTo>
                  <a:lnTo>
                    <a:pt x="175752" y="192912"/>
                  </a:lnTo>
                  <a:lnTo>
                    <a:pt x="186545" y="192912"/>
                  </a:lnTo>
                  <a:lnTo>
                    <a:pt x="188087" y="192912"/>
                  </a:lnTo>
                  <a:lnTo>
                    <a:pt x="205323" y="190807"/>
                  </a:lnTo>
                  <a:lnTo>
                    <a:pt x="218344" y="183880"/>
                  </a:lnTo>
                  <a:lnTo>
                    <a:pt x="229699" y="171213"/>
                  </a:lnTo>
                  <a:lnTo>
                    <a:pt x="241935" y="151891"/>
                  </a:lnTo>
                  <a:lnTo>
                    <a:pt x="256861" y="115385"/>
                  </a:lnTo>
                  <a:lnTo>
                    <a:pt x="274383" y="80819"/>
                  </a:lnTo>
                  <a:lnTo>
                    <a:pt x="293620" y="46325"/>
                  </a:lnTo>
                  <a:lnTo>
                    <a:pt x="313690" y="10032"/>
                  </a:lnTo>
                </a:path>
              </a:pathLst>
            </a:custGeom>
            <a:ln w="24383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4448" y="4367783"/>
              <a:ext cx="233457" cy="17335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904448" y="4367783"/>
              <a:ext cx="233679" cy="173355"/>
            </a:xfrm>
            <a:custGeom>
              <a:avLst/>
              <a:gdLst/>
              <a:ahLst/>
              <a:cxnLst/>
              <a:rect l="l" t="t" r="r" b="b"/>
              <a:pathLst>
                <a:path w="233679" h="173354">
                  <a:moveTo>
                    <a:pt x="17049" y="152781"/>
                  </a:moveTo>
                  <a:lnTo>
                    <a:pt x="29021" y="164675"/>
                  </a:lnTo>
                  <a:lnTo>
                    <a:pt x="39385" y="170783"/>
                  </a:lnTo>
                  <a:lnTo>
                    <a:pt x="49821" y="173033"/>
                  </a:lnTo>
                  <a:lnTo>
                    <a:pt x="62007" y="173355"/>
                  </a:lnTo>
                  <a:lnTo>
                    <a:pt x="161127" y="173355"/>
                  </a:lnTo>
                  <a:lnTo>
                    <a:pt x="212026" y="173355"/>
                  </a:lnTo>
                  <a:lnTo>
                    <a:pt x="230778" y="173355"/>
                  </a:lnTo>
                  <a:lnTo>
                    <a:pt x="233457" y="173355"/>
                  </a:lnTo>
                  <a:lnTo>
                    <a:pt x="233457" y="73134"/>
                  </a:lnTo>
                  <a:lnTo>
                    <a:pt x="233457" y="21669"/>
                  </a:lnTo>
                  <a:lnTo>
                    <a:pt x="233457" y="2708"/>
                  </a:lnTo>
                  <a:lnTo>
                    <a:pt x="233457" y="0"/>
                  </a:lnTo>
                  <a:lnTo>
                    <a:pt x="118625" y="0"/>
                  </a:lnTo>
                  <a:lnTo>
                    <a:pt x="59658" y="0"/>
                  </a:lnTo>
                  <a:lnTo>
                    <a:pt x="37933" y="0"/>
                  </a:lnTo>
                  <a:lnTo>
                    <a:pt x="34829" y="0"/>
                  </a:lnTo>
                  <a:lnTo>
                    <a:pt x="24550" y="23421"/>
                  </a:lnTo>
                  <a:lnTo>
                    <a:pt x="19272" y="35448"/>
                  </a:lnTo>
                  <a:lnTo>
                    <a:pt x="17327" y="39879"/>
                  </a:lnTo>
                  <a:lnTo>
                    <a:pt x="17049" y="40513"/>
                  </a:lnTo>
                  <a:lnTo>
                    <a:pt x="5512" y="70949"/>
                  </a:lnTo>
                  <a:lnTo>
                    <a:pt x="0" y="100457"/>
                  </a:lnTo>
                  <a:lnTo>
                    <a:pt x="3012" y="128059"/>
                  </a:lnTo>
                  <a:lnTo>
                    <a:pt x="17049" y="152781"/>
                  </a:lnTo>
                </a:path>
              </a:pathLst>
            </a:custGeom>
            <a:ln w="24383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801324" y="4093464"/>
              <a:ext cx="212090" cy="356235"/>
            </a:xfrm>
            <a:custGeom>
              <a:avLst/>
              <a:gdLst/>
              <a:ahLst/>
              <a:cxnLst/>
              <a:rect l="l" t="t" r="r" b="b"/>
              <a:pathLst>
                <a:path w="212090" h="356235">
                  <a:moveTo>
                    <a:pt x="166655" y="0"/>
                  </a:moveTo>
                  <a:lnTo>
                    <a:pt x="40417" y="30353"/>
                  </a:lnTo>
                  <a:lnTo>
                    <a:pt x="58578" y="40767"/>
                  </a:lnTo>
                  <a:lnTo>
                    <a:pt x="13620" y="142621"/>
                  </a:lnTo>
                  <a:lnTo>
                    <a:pt x="3405" y="162381"/>
                  </a:lnTo>
                  <a:lnTo>
                    <a:pt x="0" y="178308"/>
                  </a:lnTo>
                  <a:lnTo>
                    <a:pt x="3405" y="194234"/>
                  </a:lnTo>
                  <a:lnTo>
                    <a:pt x="13620" y="213994"/>
                  </a:lnTo>
                  <a:lnTo>
                    <a:pt x="32373" y="250561"/>
                  </a:lnTo>
                  <a:lnTo>
                    <a:pt x="66734" y="319740"/>
                  </a:lnTo>
                  <a:lnTo>
                    <a:pt x="85629" y="356235"/>
                  </a:lnTo>
                  <a:lnTo>
                    <a:pt x="87177" y="341189"/>
                  </a:lnTo>
                  <a:lnTo>
                    <a:pt x="91249" y="327025"/>
                  </a:lnTo>
                  <a:lnTo>
                    <a:pt x="96988" y="314765"/>
                  </a:lnTo>
                  <a:lnTo>
                    <a:pt x="103536" y="305435"/>
                  </a:lnTo>
                  <a:lnTo>
                    <a:pt x="184435" y="132461"/>
                  </a:lnTo>
                  <a:lnTo>
                    <a:pt x="208411" y="132461"/>
                  </a:lnTo>
                  <a:lnTo>
                    <a:pt x="166655" y="0"/>
                  </a:lnTo>
                  <a:close/>
                </a:path>
                <a:path w="212090" h="356235">
                  <a:moveTo>
                    <a:pt x="208411" y="132461"/>
                  </a:moveTo>
                  <a:lnTo>
                    <a:pt x="184435" y="132461"/>
                  </a:lnTo>
                  <a:lnTo>
                    <a:pt x="211613" y="142621"/>
                  </a:lnTo>
                  <a:lnTo>
                    <a:pt x="208411" y="132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801324" y="4093464"/>
              <a:ext cx="212090" cy="356235"/>
            </a:xfrm>
            <a:custGeom>
              <a:avLst/>
              <a:gdLst/>
              <a:ahLst/>
              <a:cxnLst/>
              <a:rect l="l" t="t" r="r" b="b"/>
              <a:pathLst>
                <a:path w="212090" h="356235">
                  <a:moveTo>
                    <a:pt x="211613" y="142621"/>
                  </a:moveTo>
                  <a:lnTo>
                    <a:pt x="185622" y="60168"/>
                  </a:lnTo>
                  <a:lnTo>
                    <a:pt x="172275" y="17827"/>
                  </a:lnTo>
                  <a:lnTo>
                    <a:pt x="167358" y="2228"/>
                  </a:lnTo>
                  <a:lnTo>
                    <a:pt x="166655" y="0"/>
                  </a:lnTo>
                  <a:lnTo>
                    <a:pt x="93674" y="17547"/>
                  </a:lnTo>
                  <a:lnTo>
                    <a:pt x="56197" y="26558"/>
                  </a:lnTo>
                  <a:lnTo>
                    <a:pt x="42390" y="29878"/>
                  </a:lnTo>
                  <a:lnTo>
                    <a:pt x="40417" y="30353"/>
                  </a:lnTo>
                  <a:lnTo>
                    <a:pt x="58578" y="40767"/>
                  </a:lnTo>
                  <a:lnTo>
                    <a:pt x="32587" y="99651"/>
                  </a:lnTo>
                  <a:lnTo>
                    <a:pt x="19240" y="129889"/>
                  </a:lnTo>
                  <a:lnTo>
                    <a:pt x="14323" y="141029"/>
                  </a:lnTo>
                  <a:lnTo>
                    <a:pt x="13620" y="142621"/>
                  </a:lnTo>
                  <a:lnTo>
                    <a:pt x="3405" y="162381"/>
                  </a:lnTo>
                  <a:lnTo>
                    <a:pt x="0" y="178308"/>
                  </a:lnTo>
                  <a:lnTo>
                    <a:pt x="3405" y="194234"/>
                  </a:lnTo>
                  <a:lnTo>
                    <a:pt x="13620" y="213994"/>
                  </a:lnTo>
                  <a:lnTo>
                    <a:pt x="32373" y="250561"/>
                  </a:lnTo>
                  <a:lnTo>
                    <a:pt x="49530" y="285162"/>
                  </a:lnTo>
                  <a:lnTo>
                    <a:pt x="66734" y="319740"/>
                  </a:lnTo>
                  <a:lnTo>
                    <a:pt x="85629" y="356235"/>
                  </a:lnTo>
                  <a:lnTo>
                    <a:pt x="87177" y="341189"/>
                  </a:lnTo>
                  <a:lnTo>
                    <a:pt x="91249" y="327025"/>
                  </a:lnTo>
                  <a:lnTo>
                    <a:pt x="96988" y="314765"/>
                  </a:lnTo>
                  <a:lnTo>
                    <a:pt x="103536" y="305435"/>
                  </a:lnTo>
                  <a:lnTo>
                    <a:pt x="150306" y="205434"/>
                  </a:lnTo>
                  <a:lnTo>
                    <a:pt x="174323" y="154082"/>
                  </a:lnTo>
                  <a:lnTo>
                    <a:pt x="183171" y="135163"/>
                  </a:lnTo>
                  <a:lnTo>
                    <a:pt x="184435" y="132461"/>
                  </a:lnTo>
                  <a:lnTo>
                    <a:pt x="211613" y="142621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12607" y="3797808"/>
              <a:ext cx="234950" cy="295275"/>
            </a:xfrm>
            <a:custGeom>
              <a:avLst/>
              <a:gdLst/>
              <a:ahLst/>
              <a:cxnLst/>
              <a:rect l="l" t="t" r="r" b="b"/>
              <a:pathLst>
                <a:path w="234950" h="295275">
                  <a:moveTo>
                    <a:pt x="126238" y="0"/>
                  </a:moveTo>
                  <a:lnTo>
                    <a:pt x="90297" y="30607"/>
                  </a:lnTo>
                  <a:lnTo>
                    <a:pt x="0" y="203454"/>
                  </a:lnTo>
                  <a:lnTo>
                    <a:pt x="135255" y="295275"/>
                  </a:lnTo>
                  <a:lnTo>
                    <a:pt x="234442" y="101854"/>
                  </a:lnTo>
                  <a:lnTo>
                    <a:pt x="207264" y="61214"/>
                  </a:lnTo>
                  <a:lnTo>
                    <a:pt x="200590" y="46025"/>
                  </a:lnTo>
                  <a:lnTo>
                    <a:pt x="180213" y="10414"/>
                  </a:lnTo>
                  <a:lnTo>
                    <a:pt x="139707" y="162"/>
                  </a:lnTo>
                  <a:lnTo>
                    <a:pt x="126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912607" y="3797808"/>
              <a:ext cx="234950" cy="295275"/>
            </a:xfrm>
            <a:custGeom>
              <a:avLst/>
              <a:gdLst/>
              <a:ahLst/>
              <a:cxnLst/>
              <a:rect l="l" t="t" r="r" b="b"/>
              <a:pathLst>
                <a:path w="234950" h="295275">
                  <a:moveTo>
                    <a:pt x="126238" y="0"/>
                  </a:moveTo>
                  <a:lnTo>
                    <a:pt x="114210" y="7764"/>
                  </a:lnTo>
                  <a:lnTo>
                    <a:pt x="104790" y="15446"/>
                  </a:lnTo>
                  <a:lnTo>
                    <a:pt x="97109" y="23056"/>
                  </a:lnTo>
                  <a:lnTo>
                    <a:pt x="90297" y="30607"/>
                  </a:lnTo>
                  <a:lnTo>
                    <a:pt x="38094" y="130534"/>
                  </a:lnTo>
                  <a:lnTo>
                    <a:pt x="11287" y="181848"/>
                  </a:lnTo>
                  <a:lnTo>
                    <a:pt x="1410" y="200753"/>
                  </a:lnTo>
                  <a:lnTo>
                    <a:pt x="0" y="203454"/>
                  </a:lnTo>
                  <a:lnTo>
                    <a:pt x="78194" y="256538"/>
                  </a:lnTo>
                  <a:lnTo>
                    <a:pt x="118348" y="283797"/>
                  </a:lnTo>
                  <a:lnTo>
                    <a:pt x="133141" y="293840"/>
                  </a:lnTo>
                  <a:lnTo>
                    <a:pt x="135255" y="295275"/>
                  </a:lnTo>
                  <a:lnTo>
                    <a:pt x="192597" y="183453"/>
                  </a:lnTo>
                  <a:lnTo>
                    <a:pt x="222043" y="126031"/>
                  </a:lnTo>
                  <a:lnTo>
                    <a:pt x="232892" y="104876"/>
                  </a:lnTo>
                  <a:lnTo>
                    <a:pt x="234442" y="101854"/>
                  </a:lnTo>
                  <a:lnTo>
                    <a:pt x="218729" y="78359"/>
                  </a:lnTo>
                  <a:lnTo>
                    <a:pt x="210661" y="66294"/>
                  </a:lnTo>
                  <a:lnTo>
                    <a:pt x="207688" y="61849"/>
                  </a:lnTo>
                  <a:lnTo>
                    <a:pt x="207264" y="61214"/>
                  </a:lnTo>
                  <a:lnTo>
                    <a:pt x="200590" y="46025"/>
                  </a:lnTo>
                  <a:lnTo>
                    <a:pt x="193881" y="31908"/>
                  </a:lnTo>
                  <a:lnTo>
                    <a:pt x="166743" y="4393"/>
                  </a:lnTo>
                  <a:lnTo>
                    <a:pt x="139707" y="162"/>
                  </a:lnTo>
                  <a:lnTo>
                    <a:pt x="126238" y="0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110728" y="3797808"/>
              <a:ext cx="271145" cy="255904"/>
            </a:xfrm>
            <a:custGeom>
              <a:avLst/>
              <a:gdLst/>
              <a:ahLst/>
              <a:cxnLst/>
              <a:rect l="l" t="t" r="r" b="b"/>
              <a:pathLst>
                <a:path w="271145" h="255904">
                  <a:moveTo>
                    <a:pt x="144652" y="0"/>
                  </a:moveTo>
                  <a:lnTo>
                    <a:pt x="0" y="0"/>
                  </a:lnTo>
                  <a:lnTo>
                    <a:pt x="11941" y="9354"/>
                  </a:lnTo>
                  <a:lnTo>
                    <a:pt x="21431" y="20542"/>
                  </a:lnTo>
                  <a:lnTo>
                    <a:pt x="29253" y="31682"/>
                  </a:lnTo>
                  <a:lnTo>
                    <a:pt x="36195" y="40894"/>
                  </a:lnTo>
                  <a:lnTo>
                    <a:pt x="117475" y="214884"/>
                  </a:lnTo>
                  <a:lnTo>
                    <a:pt x="99441" y="235077"/>
                  </a:lnTo>
                  <a:lnTo>
                    <a:pt x="225805" y="255651"/>
                  </a:lnTo>
                  <a:lnTo>
                    <a:pt x="267477" y="133096"/>
                  </a:lnTo>
                  <a:lnTo>
                    <a:pt x="253111" y="133096"/>
                  </a:lnTo>
                  <a:lnTo>
                    <a:pt x="207899" y="30734"/>
                  </a:lnTo>
                  <a:lnTo>
                    <a:pt x="194177" y="17359"/>
                  </a:lnTo>
                  <a:lnTo>
                    <a:pt x="179657" y="7747"/>
                  </a:lnTo>
                  <a:lnTo>
                    <a:pt x="163447" y="1944"/>
                  </a:lnTo>
                  <a:lnTo>
                    <a:pt x="144652" y="0"/>
                  </a:lnTo>
                  <a:close/>
                </a:path>
                <a:path w="271145" h="255904">
                  <a:moveTo>
                    <a:pt x="271018" y="122682"/>
                  </a:moveTo>
                  <a:lnTo>
                    <a:pt x="253111" y="133096"/>
                  </a:lnTo>
                  <a:lnTo>
                    <a:pt x="267477" y="133096"/>
                  </a:lnTo>
                  <a:lnTo>
                    <a:pt x="271018" y="1226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110728" y="3797808"/>
              <a:ext cx="271145" cy="255904"/>
            </a:xfrm>
            <a:custGeom>
              <a:avLst/>
              <a:gdLst/>
              <a:ahLst/>
              <a:cxnLst/>
              <a:rect l="l" t="t" r="r" b="b"/>
              <a:pathLst>
                <a:path w="271145" h="255904">
                  <a:moveTo>
                    <a:pt x="99441" y="235077"/>
                  </a:moveTo>
                  <a:lnTo>
                    <a:pt x="172495" y="246971"/>
                  </a:lnTo>
                  <a:lnTo>
                    <a:pt x="210010" y="253079"/>
                  </a:lnTo>
                  <a:lnTo>
                    <a:pt x="223831" y="255329"/>
                  </a:lnTo>
                  <a:lnTo>
                    <a:pt x="225805" y="255651"/>
                  </a:lnTo>
                  <a:lnTo>
                    <a:pt x="251944" y="178778"/>
                  </a:lnTo>
                  <a:lnTo>
                    <a:pt x="265366" y="139303"/>
                  </a:lnTo>
                  <a:lnTo>
                    <a:pt x="270311" y="124759"/>
                  </a:lnTo>
                  <a:lnTo>
                    <a:pt x="271018" y="122682"/>
                  </a:lnTo>
                  <a:lnTo>
                    <a:pt x="253111" y="133096"/>
                  </a:lnTo>
                  <a:lnTo>
                    <a:pt x="226972" y="73917"/>
                  </a:lnTo>
                  <a:lnTo>
                    <a:pt x="213550" y="43529"/>
                  </a:lnTo>
                  <a:lnTo>
                    <a:pt x="179657" y="7747"/>
                  </a:lnTo>
                  <a:lnTo>
                    <a:pt x="144652" y="0"/>
                  </a:lnTo>
                  <a:lnTo>
                    <a:pt x="110585" y="0"/>
                  </a:lnTo>
                  <a:lnTo>
                    <a:pt x="75660" y="0"/>
                  </a:lnTo>
                  <a:lnTo>
                    <a:pt x="39068" y="0"/>
                  </a:lnTo>
                  <a:lnTo>
                    <a:pt x="0" y="0"/>
                  </a:lnTo>
                  <a:lnTo>
                    <a:pt x="11941" y="9354"/>
                  </a:lnTo>
                  <a:lnTo>
                    <a:pt x="21431" y="20542"/>
                  </a:lnTo>
                  <a:lnTo>
                    <a:pt x="29253" y="31682"/>
                  </a:lnTo>
                  <a:lnTo>
                    <a:pt x="36195" y="40894"/>
                  </a:lnTo>
                  <a:lnTo>
                    <a:pt x="83184" y="141481"/>
                  </a:lnTo>
                  <a:lnTo>
                    <a:pt x="107314" y="193135"/>
                  </a:lnTo>
                  <a:lnTo>
                    <a:pt x="116204" y="212165"/>
                  </a:lnTo>
                  <a:lnTo>
                    <a:pt x="117475" y="214884"/>
                  </a:lnTo>
                  <a:lnTo>
                    <a:pt x="99441" y="235077"/>
                  </a:lnTo>
                </a:path>
              </a:pathLst>
            </a:custGeom>
            <a:ln w="2438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1000" y="2438400"/>
              <a:ext cx="5405120" cy="2123440"/>
            </a:xfrm>
            <a:custGeom>
              <a:avLst/>
              <a:gdLst/>
              <a:ahLst/>
              <a:cxnLst/>
              <a:rect l="l" t="t" r="r" b="b"/>
              <a:pathLst>
                <a:path w="5405120" h="2123440">
                  <a:moveTo>
                    <a:pt x="0" y="0"/>
                  </a:moveTo>
                  <a:lnTo>
                    <a:pt x="5259578" y="0"/>
                  </a:lnTo>
                </a:path>
                <a:path w="5405120" h="2123440">
                  <a:moveTo>
                    <a:pt x="0" y="1042415"/>
                  </a:moveTo>
                  <a:lnTo>
                    <a:pt x="5259578" y="1042415"/>
                  </a:lnTo>
                </a:path>
                <a:path w="5405120" h="2123440">
                  <a:moveTo>
                    <a:pt x="152400" y="2123186"/>
                  </a:moveTo>
                  <a:lnTo>
                    <a:pt x="5404739" y="2103120"/>
                  </a:lnTo>
                </a:path>
              </a:pathLst>
            </a:custGeom>
            <a:ln w="12192">
              <a:solidFill>
                <a:srgbClr val="A6A1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5602224"/>
              <a:ext cx="3124200" cy="944880"/>
            </a:xfrm>
            <a:prstGeom prst="rect">
              <a:avLst/>
            </a:prstGeom>
          </p:spPr>
        </p:pic>
      </p:grp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526491" y="494664"/>
            <a:ext cx="60769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0" dirty="0"/>
              <a:t>U</a:t>
            </a:r>
            <a:r>
              <a:rPr sz="4000" spc="-175" dirty="0"/>
              <a:t>R</a:t>
            </a:r>
            <a:r>
              <a:rPr sz="4000" spc="-220" dirty="0"/>
              <a:t>J</a:t>
            </a:r>
            <a:r>
              <a:rPr sz="4000" spc="5" dirty="0"/>
              <a:t>A</a:t>
            </a:r>
            <a:r>
              <a:rPr sz="4000" spc="-229" dirty="0"/>
              <a:t> </a:t>
            </a:r>
            <a:r>
              <a:rPr sz="4000" spc="-85" dirty="0"/>
              <a:t>B</a:t>
            </a:r>
            <a:r>
              <a:rPr sz="4000" spc="-110" dirty="0"/>
              <a:t>I</a:t>
            </a:r>
            <a:r>
              <a:rPr sz="4000" spc="5" dirty="0"/>
              <a:t>O</a:t>
            </a:r>
            <a:r>
              <a:rPr sz="4000" spc="-210" dirty="0"/>
              <a:t> </a:t>
            </a:r>
            <a:r>
              <a:rPr sz="4000" spc="-114" dirty="0"/>
              <a:t>S</a:t>
            </a:r>
            <a:r>
              <a:rPr sz="4000" spc="-170" dirty="0"/>
              <a:t>Y</a:t>
            </a:r>
            <a:r>
              <a:rPr sz="4000" spc="-140" dirty="0"/>
              <a:t>S</a:t>
            </a:r>
            <a:r>
              <a:rPr sz="4000" spc="-85" dirty="0"/>
              <a:t>T</a:t>
            </a:r>
            <a:r>
              <a:rPr sz="4000" spc="-110" dirty="0"/>
              <a:t>E</a:t>
            </a:r>
            <a:r>
              <a:rPr sz="4000" spc="5" dirty="0"/>
              <a:t>M</a:t>
            </a:r>
            <a:r>
              <a:rPr sz="4000" spc="-265" dirty="0"/>
              <a:t> </a:t>
            </a:r>
            <a:r>
              <a:rPr sz="4000" spc="-110" dirty="0"/>
              <a:t>P</a:t>
            </a:r>
            <a:r>
              <a:rPr sz="4000" spc="-90" dirty="0"/>
              <a:t>V</a:t>
            </a:r>
            <a:r>
              <a:rPr sz="4000" spc="-565" dirty="0"/>
              <a:t>T</a:t>
            </a:r>
            <a:r>
              <a:rPr sz="4000" dirty="0"/>
              <a:t>.</a:t>
            </a:r>
            <a:r>
              <a:rPr sz="4000" spc="-225" dirty="0"/>
              <a:t> </a:t>
            </a:r>
            <a:r>
              <a:rPr sz="4000" spc="-580" dirty="0" smtClean="0"/>
              <a:t>L</a:t>
            </a:r>
            <a:r>
              <a:rPr lang="en-US" sz="4000" spc="-580" dirty="0" smtClean="0"/>
              <a:t> </a:t>
            </a:r>
            <a:r>
              <a:rPr sz="4000" spc="-85" dirty="0" smtClean="0"/>
              <a:t>T</a:t>
            </a:r>
            <a:r>
              <a:rPr sz="4000" spc="-180" dirty="0" smtClean="0"/>
              <a:t>D</a:t>
            </a:r>
            <a:r>
              <a:rPr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3375" y="455117"/>
            <a:ext cx="4197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O</a:t>
            </a:r>
            <a:r>
              <a:rPr spc="-105" dirty="0"/>
              <a:t>V</a:t>
            </a:r>
            <a:r>
              <a:rPr spc="-90" dirty="0"/>
              <a:t>E</a:t>
            </a:r>
            <a:r>
              <a:rPr spc="-130" dirty="0"/>
              <a:t>R</a:t>
            </a:r>
            <a:r>
              <a:rPr spc="-100" dirty="0"/>
              <a:t>S</a:t>
            </a:r>
            <a:r>
              <a:rPr spc="-114" dirty="0"/>
              <a:t>E</a:t>
            </a:r>
            <a:r>
              <a:rPr spc="-140" dirty="0"/>
              <a:t>A</a:t>
            </a:r>
            <a:r>
              <a:rPr dirty="0"/>
              <a:t>S</a:t>
            </a:r>
            <a:r>
              <a:rPr spc="-245" dirty="0"/>
              <a:t> </a:t>
            </a:r>
            <a:r>
              <a:rPr spc="-100" dirty="0"/>
              <a:t>P</a:t>
            </a:r>
            <a:r>
              <a:rPr spc="-180" dirty="0"/>
              <a:t>R</a:t>
            </a:r>
            <a:r>
              <a:rPr spc="-110" dirty="0"/>
              <a:t>O</a:t>
            </a:r>
            <a:r>
              <a:rPr spc="-105" dirty="0"/>
              <a:t>J</a:t>
            </a:r>
            <a:r>
              <a:rPr spc="-114" dirty="0"/>
              <a:t>E</a:t>
            </a:r>
            <a:r>
              <a:rPr spc="-100" dirty="0"/>
              <a:t>C</a:t>
            </a:r>
            <a:r>
              <a:rPr spc="-145" dirty="0"/>
              <a:t>T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00" y="1676400"/>
            <a:ext cx="7348855" cy="2402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7.5</a:t>
            </a:r>
            <a:r>
              <a:rPr sz="2000" spc="42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TPD</a:t>
            </a:r>
            <a:r>
              <a:rPr sz="2000" spc="4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dung</a:t>
            </a:r>
            <a:r>
              <a:rPr sz="2000" spc="4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waste</a:t>
            </a:r>
            <a:r>
              <a:rPr sz="2000" spc="4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biogas</a:t>
            </a:r>
            <a:r>
              <a:rPr sz="2000" spc="4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to</a:t>
            </a:r>
            <a:r>
              <a:rPr sz="2000" spc="42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power</a:t>
            </a:r>
            <a:r>
              <a:rPr sz="2000" spc="4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generation</a:t>
            </a:r>
            <a:r>
              <a:rPr sz="2000" spc="434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plant</a:t>
            </a:r>
            <a:r>
              <a:rPr sz="2000" spc="4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at</a:t>
            </a:r>
            <a:r>
              <a:rPr sz="2000" spc="434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Lusaca,</a:t>
            </a:r>
            <a:endParaRPr sz="2000" dirty="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Zambia.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5</a:t>
            </a:r>
            <a:r>
              <a:rPr sz="2000" spc="13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2E2B1F"/>
                </a:solidFill>
                <a:latin typeface="Times New Roman"/>
                <a:cs typeface="Times New Roman"/>
              </a:rPr>
              <a:t>TPD</a:t>
            </a:r>
            <a:r>
              <a:rPr sz="2000" spc="1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fruit</a:t>
            </a:r>
            <a:r>
              <a:rPr sz="2000" spc="1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processing</a:t>
            </a:r>
            <a:r>
              <a:rPr sz="2000" spc="1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waste</a:t>
            </a:r>
            <a:r>
              <a:rPr sz="2000" spc="1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to</a:t>
            </a:r>
            <a:r>
              <a:rPr sz="2000" spc="1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power</a:t>
            </a:r>
            <a:r>
              <a:rPr sz="2000" spc="1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generation</a:t>
            </a:r>
            <a:r>
              <a:rPr sz="2000" spc="1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plant</a:t>
            </a:r>
            <a:r>
              <a:rPr sz="2000" spc="1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at</a:t>
            </a:r>
            <a:r>
              <a:rPr sz="2000" spc="1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Elvenagri</a:t>
            </a:r>
            <a:endParaRPr sz="2000" dirty="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</a:pP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ltd.,</a:t>
            </a:r>
            <a:r>
              <a:rPr sz="2000" spc="-2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Dar-E-Salaam,</a:t>
            </a:r>
            <a:r>
              <a:rPr sz="2000" spc="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Times New Roman"/>
                <a:cs typeface="Times New Roman"/>
              </a:rPr>
              <a:t>Tanzania.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2.5</a:t>
            </a:r>
            <a:r>
              <a:rPr sz="20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2E2B1F"/>
                </a:solidFill>
                <a:latin typeface="Times New Roman"/>
                <a:cs typeface="Times New Roman"/>
              </a:rPr>
              <a:t>TPD</a:t>
            </a:r>
            <a:r>
              <a:rPr sz="20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dung</a:t>
            </a:r>
            <a:r>
              <a:rPr sz="2000" spc="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waste</a:t>
            </a:r>
            <a:r>
              <a:rPr sz="2000" spc="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power</a:t>
            </a:r>
            <a:r>
              <a:rPr sz="2000" spc="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generation</a:t>
            </a:r>
            <a:r>
              <a:rPr sz="2000" spc="2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plant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at</a:t>
            </a:r>
            <a:r>
              <a:rPr sz="2000" spc="-2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Gambia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5084064"/>
            <a:ext cx="2743200" cy="125577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602479" y="4297616"/>
            <a:ext cx="3646804" cy="2394585"/>
            <a:chOff x="4602479" y="4297616"/>
            <a:chExt cx="3646804" cy="239458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2479" y="4297616"/>
              <a:ext cx="3646678" cy="2394077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8199" y="4343399"/>
              <a:ext cx="3505200" cy="225247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2" name="object 12"/>
            <p:cNvSpPr/>
            <p:nvPr/>
          </p:nvSpPr>
          <p:spPr>
            <a:xfrm>
              <a:off x="4639055" y="4334255"/>
              <a:ext cx="3523615" cy="2270760"/>
            </a:xfrm>
            <a:custGeom>
              <a:avLst/>
              <a:gdLst/>
              <a:ahLst/>
              <a:cxnLst/>
              <a:rect l="l" t="t" r="r" b="b"/>
              <a:pathLst>
                <a:path w="3523615" h="2270759">
                  <a:moveTo>
                    <a:pt x="0" y="2270760"/>
                  </a:moveTo>
                  <a:lnTo>
                    <a:pt x="3523488" y="2270760"/>
                  </a:lnTo>
                  <a:lnTo>
                    <a:pt x="3523488" y="0"/>
                  </a:lnTo>
                  <a:lnTo>
                    <a:pt x="0" y="0"/>
                  </a:lnTo>
                  <a:lnTo>
                    <a:pt x="0" y="2270760"/>
                  </a:lnTo>
                  <a:close/>
                </a:path>
              </a:pathLst>
            </a:custGeom>
            <a:ln w="18288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55117"/>
            <a:ext cx="3549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S</a:t>
            </a:r>
            <a:r>
              <a:rPr spc="-110" dirty="0"/>
              <a:t>O</a:t>
            </a:r>
            <a:r>
              <a:rPr spc="-100" dirty="0"/>
              <a:t>C</a:t>
            </a:r>
            <a:r>
              <a:rPr spc="-110" dirty="0"/>
              <a:t>I</a:t>
            </a:r>
            <a:r>
              <a:rPr spc="-95" dirty="0"/>
              <a:t>A</a:t>
            </a:r>
            <a:r>
              <a:rPr dirty="0"/>
              <a:t>L</a:t>
            </a:r>
            <a:r>
              <a:rPr spc="-210" dirty="0"/>
              <a:t> </a:t>
            </a:r>
            <a:r>
              <a:rPr spc="-95" dirty="0"/>
              <a:t>B</a:t>
            </a:r>
            <a:r>
              <a:rPr spc="-90" dirty="0"/>
              <a:t>E</a:t>
            </a:r>
            <a:r>
              <a:rPr spc="-95" dirty="0"/>
              <a:t>N</a:t>
            </a:r>
            <a:r>
              <a:rPr spc="-90" dirty="0"/>
              <a:t>E</a:t>
            </a:r>
            <a:r>
              <a:rPr spc="-95" dirty="0"/>
              <a:t>F</a:t>
            </a:r>
            <a:r>
              <a:rPr spc="-110" dirty="0"/>
              <a:t>I</a:t>
            </a:r>
            <a:r>
              <a:rPr spc="-145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2068" y="1594485"/>
            <a:ext cx="5748732" cy="3376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90"/>
              </a:spcBef>
              <a:buFont typeface="Wingdings"/>
              <a:buChar char=""/>
              <a:tabLst>
                <a:tab pos="354330" algn="l"/>
              </a:tabLst>
            </a:pP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Job</a:t>
            </a:r>
            <a:r>
              <a:rPr sz="2000" spc="-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creation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for</a:t>
            </a:r>
            <a:r>
              <a:rPr sz="2000" spc="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local</a:t>
            </a:r>
            <a:r>
              <a:rPr sz="2000" spc="-2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people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2E2B1F"/>
              </a:buClr>
              <a:buFont typeface="Wingdings"/>
              <a:buChar char=""/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E2B1F"/>
              </a:buClr>
              <a:buFont typeface="Wingdings"/>
              <a:buChar char=""/>
            </a:pPr>
            <a:endParaRPr sz="3150" dirty="0">
              <a:latin typeface="Times New Roman"/>
              <a:cs typeface="Times New Roman"/>
            </a:endParaRPr>
          </a:p>
          <a:p>
            <a:pPr marL="353695" marR="5080" indent="-341630" algn="just">
              <a:lnSpc>
                <a:spcPts val="2160"/>
              </a:lnSpc>
              <a:buClr>
                <a:srgbClr val="2E2B1F"/>
              </a:buClr>
              <a:buFont typeface="Wingdings"/>
              <a:buChar char=""/>
              <a:tabLst>
                <a:tab pos="418465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Health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improvement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 -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smell</a:t>
            </a:r>
            <a:r>
              <a:rPr sz="2000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reduction,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pathogen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reduction,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dieses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reduction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due to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utilization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clean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energy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&amp; end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products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use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as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land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 fertilizer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 instead</a:t>
            </a:r>
            <a:r>
              <a:rPr sz="2000" spc="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chemical</a:t>
            </a:r>
            <a:r>
              <a:rPr sz="2000" spc="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fertilizer.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2E2B1F"/>
              </a:buClr>
              <a:buFont typeface="Wingdings"/>
              <a:buChar char=""/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E2B1F"/>
              </a:buClr>
              <a:buFont typeface="Wingdings"/>
              <a:buChar char=""/>
            </a:pPr>
            <a:endParaRPr sz="2900" dirty="0">
              <a:latin typeface="Times New Roman"/>
              <a:cs typeface="Times New Roman"/>
            </a:endParaRPr>
          </a:p>
          <a:p>
            <a:pPr marL="417830" indent="-405765">
              <a:lnSpc>
                <a:spcPct val="100000"/>
              </a:lnSpc>
              <a:buFont typeface="Wingdings"/>
              <a:buChar char=""/>
              <a:tabLst>
                <a:tab pos="417830" algn="l"/>
                <a:tab pos="418465" algn="l"/>
              </a:tabLst>
            </a:pP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Lifestyle</a:t>
            </a:r>
            <a:r>
              <a:rPr sz="2000" spc="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improvements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068" y="5715000"/>
            <a:ext cx="2956560" cy="8930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4346449"/>
            <a:ext cx="3352800" cy="251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E</a:t>
            </a:r>
            <a:r>
              <a:rPr spc="-95" dirty="0"/>
              <a:t>N</a:t>
            </a:r>
            <a:r>
              <a:rPr spc="-105" dirty="0"/>
              <a:t>V</a:t>
            </a:r>
            <a:r>
              <a:rPr spc="-110" dirty="0"/>
              <a:t>I</a:t>
            </a:r>
            <a:r>
              <a:rPr spc="-180" dirty="0"/>
              <a:t>R</a:t>
            </a:r>
            <a:r>
              <a:rPr spc="-110" dirty="0"/>
              <a:t>O</a:t>
            </a:r>
            <a:r>
              <a:rPr spc="-95" dirty="0"/>
              <a:t>NM</a:t>
            </a:r>
            <a:r>
              <a:rPr spc="-90" dirty="0"/>
              <a:t>E</a:t>
            </a:r>
            <a:r>
              <a:rPr spc="-95" dirty="0"/>
              <a:t>N</a:t>
            </a:r>
            <a:r>
              <a:rPr spc="-505" dirty="0"/>
              <a:t>T</a:t>
            </a:r>
            <a:r>
              <a:rPr spc="-95" dirty="0"/>
              <a:t>A</a:t>
            </a:r>
            <a:r>
              <a:rPr dirty="0"/>
              <a:t>L</a:t>
            </a:r>
            <a:r>
              <a:rPr spc="-235" dirty="0"/>
              <a:t> </a:t>
            </a:r>
            <a:r>
              <a:rPr spc="-95" dirty="0"/>
              <a:t>B</a:t>
            </a:r>
            <a:r>
              <a:rPr spc="-90" dirty="0"/>
              <a:t>E</a:t>
            </a:r>
            <a:r>
              <a:rPr spc="-95" dirty="0"/>
              <a:t>N</a:t>
            </a:r>
            <a:r>
              <a:rPr spc="-90" dirty="0"/>
              <a:t>E</a:t>
            </a:r>
            <a:r>
              <a:rPr spc="-95" dirty="0"/>
              <a:t>F</a:t>
            </a:r>
            <a:r>
              <a:rPr spc="-110" dirty="0"/>
              <a:t>I</a:t>
            </a:r>
            <a:r>
              <a:rPr spc="-145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2068" y="1585341"/>
            <a:ext cx="6458585" cy="28632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Protect</a:t>
            </a:r>
            <a:r>
              <a:rPr sz="2600" spc="-2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forest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2E2B1F"/>
              </a:buClr>
              <a:buFont typeface="Wingdings"/>
              <a:buChar char=""/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E2B1F"/>
              </a:buClr>
              <a:buFont typeface="Wingdings"/>
              <a:buChar char=""/>
            </a:pPr>
            <a:endParaRPr sz="2700">
              <a:latin typeface="Times New Roman"/>
              <a:cs typeface="Times New Roman"/>
            </a:endParaRPr>
          </a:p>
          <a:p>
            <a:pPr marL="417830" indent="-405765">
              <a:lnSpc>
                <a:spcPct val="100000"/>
              </a:lnSpc>
              <a:buFont typeface="Wingdings"/>
              <a:buChar char=""/>
              <a:tabLst>
                <a:tab pos="418465" algn="l"/>
              </a:tabLst>
            </a:pPr>
            <a:r>
              <a:rPr sz="2600" spc="-45" dirty="0">
                <a:solidFill>
                  <a:srgbClr val="2E2B1F"/>
                </a:solidFill>
                <a:latin typeface="Times New Roman"/>
                <a:cs typeface="Times New Roman"/>
              </a:rPr>
              <a:t>Avoid</a:t>
            </a:r>
            <a:r>
              <a:rPr sz="2600" spc="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Times New Roman"/>
                <a:cs typeface="Times New Roman"/>
              </a:rPr>
              <a:t>GHG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Times New Roman"/>
                <a:cs typeface="Times New Roman"/>
              </a:rPr>
              <a:t>emissions</a:t>
            </a:r>
            <a:r>
              <a:rPr sz="2600" spc="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(CO2,</a:t>
            </a:r>
            <a:r>
              <a:rPr sz="2600" spc="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Times New Roman"/>
                <a:cs typeface="Times New Roman"/>
              </a:rPr>
              <a:t>CH4</a:t>
            </a:r>
            <a:r>
              <a:rPr sz="2600" spc="2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reduction)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2E2B1F"/>
              </a:buClr>
              <a:buFont typeface="Wingdings"/>
              <a:buChar char=""/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2E2B1F"/>
              </a:buClr>
              <a:buFont typeface="Wingdings"/>
              <a:buChar char=""/>
            </a:pPr>
            <a:endParaRPr sz="2750">
              <a:latin typeface="Times New Roman"/>
              <a:cs typeface="Times New Roman"/>
            </a:endParaRPr>
          </a:p>
          <a:p>
            <a:pPr marL="436245" indent="-42418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36245" algn="l"/>
                <a:tab pos="436880" algn="l"/>
              </a:tabLst>
            </a:pP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Clean </a:t>
            </a:r>
            <a:r>
              <a:rPr sz="2600" spc="-10" dirty="0">
                <a:solidFill>
                  <a:srgbClr val="2E2B1F"/>
                </a:solidFill>
                <a:latin typeface="Times New Roman"/>
                <a:cs typeface="Times New Roman"/>
              </a:rPr>
              <a:t>environment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83608" y="4206240"/>
            <a:ext cx="4249420" cy="2380487"/>
            <a:chOff x="4483608" y="4206240"/>
            <a:chExt cx="4249420" cy="2392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0" y="4218432"/>
              <a:ext cx="4224528" cy="23682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89704" y="4212336"/>
              <a:ext cx="4236720" cy="2380615"/>
            </a:xfrm>
            <a:custGeom>
              <a:avLst/>
              <a:gdLst/>
              <a:ahLst/>
              <a:cxnLst/>
              <a:rect l="l" t="t" r="r" b="b"/>
              <a:pathLst>
                <a:path w="4236720" h="2380615">
                  <a:moveTo>
                    <a:pt x="0" y="2380488"/>
                  </a:moveTo>
                  <a:lnTo>
                    <a:pt x="4236720" y="2380488"/>
                  </a:lnTo>
                  <a:lnTo>
                    <a:pt x="4236720" y="0"/>
                  </a:lnTo>
                  <a:lnTo>
                    <a:pt x="0" y="0"/>
                  </a:lnTo>
                  <a:lnTo>
                    <a:pt x="0" y="2380488"/>
                  </a:lnTo>
                  <a:close/>
                </a:path>
              </a:pathLst>
            </a:custGeom>
            <a:ln w="12192">
              <a:solidFill>
                <a:srgbClr val="2E2B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5693664"/>
            <a:ext cx="2956560" cy="893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4151912" y="2346662"/>
            <a:ext cx="436245" cy="926465"/>
            <a:chOff x="4230297" y="4070195"/>
            <a:chExt cx="436245" cy="926465"/>
          </a:xfrm>
        </p:grpSpPr>
        <p:sp>
          <p:nvSpPr>
            <p:cNvPr id="9" name="object 9"/>
            <p:cNvSpPr/>
            <p:nvPr/>
          </p:nvSpPr>
          <p:spPr>
            <a:xfrm>
              <a:off x="4230293" y="4536871"/>
              <a:ext cx="12065" cy="196850"/>
            </a:xfrm>
            <a:custGeom>
              <a:avLst/>
              <a:gdLst/>
              <a:ahLst/>
              <a:cxnLst/>
              <a:rect l="l" t="t" r="r" b="b"/>
              <a:pathLst>
                <a:path w="12064" h="196850">
                  <a:moveTo>
                    <a:pt x="11607" y="196773"/>
                  </a:moveTo>
                  <a:lnTo>
                    <a:pt x="9042" y="0"/>
                  </a:lnTo>
                  <a:lnTo>
                    <a:pt x="5791" y="16713"/>
                  </a:lnTo>
                  <a:lnTo>
                    <a:pt x="5422" y="18643"/>
                  </a:lnTo>
                  <a:lnTo>
                    <a:pt x="4089" y="30975"/>
                  </a:lnTo>
                  <a:lnTo>
                    <a:pt x="977" y="59842"/>
                  </a:lnTo>
                  <a:lnTo>
                    <a:pt x="825" y="61239"/>
                  </a:lnTo>
                  <a:lnTo>
                    <a:pt x="0" y="104686"/>
                  </a:lnTo>
                  <a:lnTo>
                    <a:pt x="1892" y="130924"/>
                  </a:lnTo>
                  <a:lnTo>
                    <a:pt x="1905" y="131064"/>
                  </a:lnTo>
                  <a:lnTo>
                    <a:pt x="3200" y="148805"/>
                  </a:lnTo>
                  <a:lnTo>
                    <a:pt x="4445" y="156273"/>
                  </a:lnTo>
                  <a:lnTo>
                    <a:pt x="7975" y="177304"/>
                  </a:lnTo>
                  <a:lnTo>
                    <a:pt x="10693" y="193395"/>
                  </a:lnTo>
                  <a:lnTo>
                    <a:pt x="11607" y="196773"/>
                  </a:lnTo>
                  <a:close/>
                </a:path>
              </a:pathLst>
            </a:custGeom>
            <a:solidFill>
              <a:srgbClr val="EE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37558" y="4506886"/>
              <a:ext cx="12065" cy="254635"/>
            </a:xfrm>
            <a:custGeom>
              <a:avLst/>
              <a:gdLst/>
              <a:ahLst/>
              <a:cxnLst/>
              <a:rect l="l" t="t" r="r" b="b"/>
              <a:pathLst>
                <a:path w="12064" h="254635">
                  <a:moveTo>
                    <a:pt x="11544" y="241058"/>
                  </a:moveTo>
                  <a:lnTo>
                    <a:pt x="10033" y="241058"/>
                  </a:lnTo>
                  <a:lnTo>
                    <a:pt x="10033" y="233845"/>
                  </a:lnTo>
                  <a:lnTo>
                    <a:pt x="9982" y="12992"/>
                  </a:lnTo>
                  <a:lnTo>
                    <a:pt x="8458" y="12992"/>
                  </a:lnTo>
                  <a:lnTo>
                    <a:pt x="8458" y="7226"/>
                  </a:lnTo>
                  <a:lnTo>
                    <a:pt x="8369" y="0"/>
                  </a:lnTo>
                  <a:lnTo>
                    <a:pt x="7213" y="0"/>
                  </a:lnTo>
                  <a:lnTo>
                    <a:pt x="7213" y="7226"/>
                  </a:lnTo>
                  <a:lnTo>
                    <a:pt x="6921" y="7226"/>
                  </a:lnTo>
                  <a:lnTo>
                    <a:pt x="6819" y="4330"/>
                  </a:lnTo>
                  <a:lnTo>
                    <a:pt x="6604" y="4330"/>
                  </a:lnTo>
                  <a:lnTo>
                    <a:pt x="6604" y="7226"/>
                  </a:lnTo>
                  <a:lnTo>
                    <a:pt x="5651" y="7226"/>
                  </a:lnTo>
                  <a:lnTo>
                    <a:pt x="4940" y="7226"/>
                  </a:lnTo>
                  <a:lnTo>
                    <a:pt x="4940" y="13716"/>
                  </a:lnTo>
                  <a:lnTo>
                    <a:pt x="1778" y="29984"/>
                  </a:lnTo>
                  <a:lnTo>
                    <a:pt x="0" y="39141"/>
                  </a:lnTo>
                  <a:lnTo>
                    <a:pt x="2311" y="216738"/>
                  </a:lnTo>
                  <a:lnTo>
                    <a:pt x="3429" y="223380"/>
                  </a:lnTo>
                  <a:lnTo>
                    <a:pt x="4940" y="229019"/>
                  </a:lnTo>
                  <a:lnTo>
                    <a:pt x="4940" y="233845"/>
                  </a:lnTo>
                  <a:lnTo>
                    <a:pt x="6235" y="233845"/>
                  </a:lnTo>
                  <a:lnTo>
                    <a:pt x="6324" y="234175"/>
                  </a:lnTo>
                  <a:lnTo>
                    <a:pt x="6578" y="235077"/>
                  </a:lnTo>
                  <a:lnTo>
                    <a:pt x="6578" y="241058"/>
                  </a:lnTo>
                  <a:lnTo>
                    <a:pt x="8191" y="241058"/>
                  </a:lnTo>
                  <a:lnTo>
                    <a:pt x="8191" y="248285"/>
                  </a:lnTo>
                  <a:lnTo>
                    <a:pt x="9944" y="248285"/>
                  </a:lnTo>
                  <a:lnTo>
                    <a:pt x="9944" y="254050"/>
                  </a:lnTo>
                  <a:lnTo>
                    <a:pt x="11544" y="254050"/>
                  </a:lnTo>
                  <a:lnTo>
                    <a:pt x="11544" y="241058"/>
                  </a:lnTo>
                  <a:close/>
                </a:path>
              </a:pathLst>
            </a:custGeom>
            <a:solidFill>
              <a:srgbClr val="EE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44365" y="4493894"/>
              <a:ext cx="8890" cy="281940"/>
            </a:xfrm>
            <a:custGeom>
              <a:avLst/>
              <a:gdLst/>
              <a:ahLst/>
              <a:cxnLst/>
              <a:rect l="l" t="t" r="r" b="b"/>
              <a:pathLst>
                <a:path w="8889" h="281939">
                  <a:moveTo>
                    <a:pt x="8712" y="267042"/>
                  </a:moveTo>
                  <a:lnTo>
                    <a:pt x="6972" y="267042"/>
                  </a:lnTo>
                  <a:lnTo>
                    <a:pt x="6972" y="12992"/>
                  </a:lnTo>
                  <a:lnTo>
                    <a:pt x="5232" y="12992"/>
                  </a:lnTo>
                  <a:lnTo>
                    <a:pt x="5232" y="0"/>
                  </a:lnTo>
                  <a:lnTo>
                    <a:pt x="3238" y="0"/>
                  </a:lnTo>
                  <a:lnTo>
                    <a:pt x="3238" y="6489"/>
                  </a:lnTo>
                  <a:lnTo>
                    <a:pt x="0" y="18046"/>
                  </a:lnTo>
                  <a:lnTo>
                    <a:pt x="3175" y="250113"/>
                  </a:lnTo>
                  <a:lnTo>
                    <a:pt x="3175" y="267042"/>
                  </a:lnTo>
                  <a:lnTo>
                    <a:pt x="4876" y="267042"/>
                  </a:lnTo>
                  <a:lnTo>
                    <a:pt x="6819" y="274205"/>
                  </a:lnTo>
                  <a:lnTo>
                    <a:pt x="6718" y="267042"/>
                  </a:lnTo>
                  <a:lnTo>
                    <a:pt x="6832" y="281482"/>
                  </a:lnTo>
                  <a:lnTo>
                    <a:pt x="8712" y="281482"/>
                  </a:lnTo>
                  <a:lnTo>
                    <a:pt x="8712" y="267042"/>
                  </a:lnTo>
                  <a:close/>
                </a:path>
              </a:pathLst>
            </a:custGeom>
            <a:solidFill>
              <a:srgbClr val="EE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49432" y="4470806"/>
              <a:ext cx="11430" cy="323850"/>
            </a:xfrm>
            <a:custGeom>
              <a:avLst/>
              <a:gdLst/>
              <a:ahLst/>
              <a:cxnLst/>
              <a:rect l="l" t="t" r="r" b="b"/>
              <a:pathLst>
                <a:path w="11429" h="323850">
                  <a:moveTo>
                    <a:pt x="10858" y="314680"/>
                  </a:moveTo>
                  <a:lnTo>
                    <a:pt x="9398" y="314680"/>
                  </a:lnTo>
                  <a:lnTo>
                    <a:pt x="8839" y="273850"/>
                  </a:lnTo>
                  <a:lnTo>
                    <a:pt x="8839" y="11544"/>
                  </a:lnTo>
                  <a:lnTo>
                    <a:pt x="6807" y="11544"/>
                  </a:lnTo>
                  <a:lnTo>
                    <a:pt x="6807" y="2882"/>
                  </a:lnTo>
                  <a:lnTo>
                    <a:pt x="6731" y="0"/>
                  </a:lnTo>
                  <a:lnTo>
                    <a:pt x="6184" y="0"/>
                  </a:lnTo>
                  <a:lnTo>
                    <a:pt x="6184" y="2882"/>
                  </a:lnTo>
                  <a:lnTo>
                    <a:pt x="5435" y="2882"/>
                  </a:lnTo>
                  <a:lnTo>
                    <a:pt x="5435" y="11544"/>
                  </a:lnTo>
                  <a:lnTo>
                    <a:pt x="5435" y="25082"/>
                  </a:lnTo>
                  <a:lnTo>
                    <a:pt x="5245" y="11544"/>
                  </a:lnTo>
                  <a:lnTo>
                    <a:pt x="5435" y="11544"/>
                  </a:lnTo>
                  <a:lnTo>
                    <a:pt x="5435" y="2882"/>
                  </a:lnTo>
                  <a:lnTo>
                    <a:pt x="4432" y="2882"/>
                  </a:lnTo>
                  <a:lnTo>
                    <a:pt x="4432" y="7239"/>
                  </a:lnTo>
                  <a:lnTo>
                    <a:pt x="3352" y="11074"/>
                  </a:lnTo>
                  <a:lnTo>
                    <a:pt x="2387" y="14490"/>
                  </a:lnTo>
                  <a:lnTo>
                    <a:pt x="1955" y="16065"/>
                  </a:lnTo>
                  <a:lnTo>
                    <a:pt x="1955" y="15875"/>
                  </a:lnTo>
                  <a:lnTo>
                    <a:pt x="190" y="15875"/>
                  </a:lnTo>
                  <a:lnTo>
                    <a:pt x="190" y="22364"/>
                  </a:lnTo>
                  <a:lnTo>
                    <a:pt x="76" y="22771"/>
                  </a:lnTo>
                  <a:lnTo>
                    <a:pt x="152" y="28867"/>
                  </a:lnTo>
                  <a:lnTo>
                    <a:pt x="0" y="28867"/>
                  </a:lnTo>
                  <a:lnTo>
                    <a:pt x="0" y="297357"/>
                  </a:lnTo>
                  <a:lnTo>
                    <a:pt x="2730" y="297357"/>
                  </a:lnTo>
                  <a:lnTo>
                    <a:pt x="2730" y="304571"/>
                  </a:lnTo>
                  <a:lnTo>
                    <a:pt x="3733" y="304571"/>
                  </a:lnTo>
                  <a:lnTo>
                    <a:pt x="4826" y="307454"/>
                  </a:lnTo>
                  <a:lnTo>
                    <a:pt x="4826" y="310349"/>
                  </a:lnTo>
                  <a:lnTo>
                    <a:pt x="5435" y="310349"/>
                  </a:lnTo>
                  <a:lnTo>
                    <a:pt x="5435" y="314680"/>
                  </a:lnTo>
                  <a:lnTo>
                    <a:pt x="7531" y="314680"/>
                  </a:lnTo>
                  <a:lnTo>
                    <a:pt x="9182" y="319024"/>
                  </a:lnTo>
                  <a:lnTo>
                    <a:pt x="9182" y="323342"/>
                  </a:lnTo>
                  <a:lnTo>
                    <a:pt x="10858" y="323342"/>
                  </a:lnTo>
                  <a:lnTo>
                    <a:pt x="10858" y="314680"/>
                  </a:lnTo>
                  <a:close/>
                </a:path>
              </a:pathLst>
            </a:custGeom>
            <a:solidFill>
              <a:srgbClr val="EE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54881" y="4456810"/>
              <a:ext cx="11430" cy="353060"/>
            </a:xfrm>
            <a:custGeom>
              <a:avLst/>
              <a:gdLst/>
              <a:ahLst/>
              <a:cxnLst/>
              <a:rect l="l" t="t" r="r" b="b"/>
              <a:pathLst>
                <a:path w="11429" h="353060">
                  <a:moveTo>
                    <a:pt x="11226" y="352869"/>
                  </a:moveTo>
                  <a:lnTo>
                    <a:pt x="6400" y="0"/>
                  </a:lnTo>
                  <a:lnTo>
                    <a:pt x="4927" y="4013"/>
                  </a:lnTo>
                  <a:lnTo>
                    <a:pt x="4762" y="4457"/>
                  </a:lnTo>
                  <a:lnTo>
                    <a:pt x="2844" y="9664"/>
                  </a:lnTo>
                  <a:lnTo>
                    <a:pt x="1524" y="9664"/>
                  </a:lnTo>
                  <a:lnTo>
                    <a:pt x="1524" y="13309"/>
                  </a:lnTo>
                  <a:lnTo>
                    <a:pt x="1270" y="13995"/>
                  </a:lnTo>
                  <a:lnTo>
                    <a:pt x="1295" y="16878"/>
                  </a:lnTo>
                  <a:lnTo>
                    <a:pt x="0" y="16878"/>
                  </a:lnTo>
                  <a:lnTo>
                    <a:pt x="0" y="18326"/>
                  </a:lnTo>
                  <a:lnTo>
                    <a:pt x="1320" y="18326"/>
                  </a:lnTo>
                  <a:lnTo>
                    <a:pt x="1866" y="59956"/>
                  </a:lnTo>
                  <a:lnTo>
                    <a:pt x="1866" y="334441"/>
                  </a:lnTo>
                  <a:lnTo>
                    <a:pt x="5283" y="334441"/>
                  </a:lnTo>
                  <a:lnTo>
                    <a:pt x="5283" y="322973"/>
                  </a:lnTo>
                  <a:lnTo>
                    <a:pt x="5473" y="337629"/>
                  </a:lnTo>
                  <a:lnTo>
                    <a:pt x="5905" y="338785"/>
                  </a:lnTo>
                  <a:lnTo>
                    <a:pt x="5905" y="343103"/>
                  </a:lnTo>
                  <a:lnTo>
                    <a:pt x="7391" y="343103"/>
                  </a:lnTo>
                  <a:lnTo>
                    <a:pt x="7391" y="342734"/>
                  </a:lnTo>
                  <a:lnTo>
                    <a:pt x="9372" y="348005"/>
                  </a:lnTo>
                  <a:lnTo>
                    <a:pt x="11226" y="352869"/>
                  </a:lnTo>
                  <a:close/>
                </a:path>
              </a:pathLst>
            </a:custGeom>
            <a:solidFill>
              <a:srgbClr val="EE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59808" y="4442523"/>
              <a:ext cx="12065" cy="381000"/>
            </a:xfrm>
            <a:custGeom>
              <a:avLst/>
              <a:gdLst/>
              <a:ahLst/>
              <a:cxnLst/>
              <a:rect l="l" t="t" r="r" b="b"/>
              <a:pathLst>
                <a:path w="12064" h="381000">
                  <a:moveTo>
                    <a:pt x="11645" y="380453"/>
                  </a:moveTo>
                  <a:lnTo>
                    <a:pt x="6705" y="0"/>
                  </a:lnTo>
                  <a:lnTo>
                    <a:pt x="4864" y="5003"/>
                  </a:lnTo>
                  <a:lnTo>
                    <a:pt x="3289" y="9321"/>
                  </a:lnTo>
                  <a:lnTo>
                    <a:pt x="2489" y="11506"/>
                  </a:lnTo>
                  <a:lnTo>
                    <a:pt x="1473" y="14287"/>
                  </a:lnTo>
                  <a:lnTo>
                    <a:pt x="0" y="18300"/>
                  </a:lnTo>
                  <a:lnTo>
                    <a:pt x="4457" y="362305"/>
                  </a:lnTo>
                  <a:lnTo>
                    <a:pt x="8242" y="372351"/>
                  </a:lnTo>
                  <a:lnTo>
                    <a:pt x="10198" y="377507"/>
                  </a:lnTo>
                  <a:lnTo>
                    <a:pt x="11645" y="380453"/>
                  </a:lnTo>
                  <a:close/>
                </a:path>
              </a:pathLst>
            </a:custGeom>
            <a:solidFill>
              <a:srgbClr val="EF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64672" y="4429797"/>
              <a:ext cx="12700" cy="405130"/>
            </a:xfrm>
            <a:custGeom>
              <a:avLst/>
              <a:gdLst/>
              <a:ahLst/>
              <a:cxnLst/>
              <a:rect l="l" t="t" r="r" b="b"/>
              <a:pathLst>
                <a:path w="12700" h="405129">
                  <a:moveTo>
                    <a:pt x="12509" y="404799"/>
                  </a:moveTo>
                  <a:lnTo>
                    <a:pt x="10083" y="227685"/>
                  </a:lnTo>
                  <a:lnTo>
                    <a:pt x="8013" y="215646"/>
                  </a:lnTo>
                  <a:lnTo>
                    <a:pt x="7797" y="214388"/>
                  </a:lnTo>
                  <a:lnTo>
                    <a:pt x="7696" y="211759"/>
                  </a:lnTo>
                  <a:lnTo>
                    <a:pt x="6692" y="156108"/>
                  </a:lnTo>
                  <a:lnTo>
                    <a:pt x="7150" y="152349"/>
                  </a:lnTo>
                  <a:lnTo>
                    <a:pt x="8864" y="138379"/>
                  </a:lnTo>
                  <a:lnTo>
                    <a:pt x="6959" y="0"/>
                  </a:lnTo>
                  <a:lnTo>
                    <a:pt x="5118" y="4038"/>
                  </a:lnTo>
                  <a:lnTo>
                    <a:pt x="4597" y="5194"/>
                  </a:lnTo>
                  <a:lnTo>
                    <a:pt x="2184" y="11772"/>
                  </a:lnTo>
                  <a:lnTo>
                    <a:pt x="1841" y="12725"/>
                  </a:lnTo>
                  <a:lnTo>
                    <a:pt x="0" y="17729"/>
                  </a:lnTo>
                  <a:lnTo>
                    <a:pt x="4838" y="388912"/>
                  </a:lnTo>
                  <a:lnTo>
                    <a:pt x="5334" y="390232"/>
                  </a:lnTo>
                  <a:lnTo>
                    <a:pt x="6769" y="393166"/>
                  </a:lnTo>
                  <a:lnTo>
                    <a:pt x="9486" y="398678"/>
                  </a:lnTo>
                  <a:lnTo>
                    <a:pt x="12509" y="404799"/>
                  </a:lnTo>
                  <a:close/>
                </a:path>
              </a:pathLst>
            </a:custGeom>
            <a:solidFill>
              <a:srgbClr val="EF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69790" y="4418152"/>
              <a:ext cx="12700" cy="427355"/>
            </a:xfrm>
            <a:custGeom>
              <a:avLst/>
              <a:gdLst/>
              <a:ahLst/>
              <a:cxnLst/>
              <a:rect l="l" t="t" r="r" b="b"/>
              <a:pathLst>
                <a:path w="12700" h="427354">
                  <a:moveTo>
                    <a:pt x="8585" y="111290"/>
                  </a:moveTo>
                  <a:lnTo>
                    <a:pt x="7137" y="0"/>
                  </a:lnTo>
                  <a:lnTo>
                    <a:pt x="5295" y="4038"/>
                  </a:lnTo>
                  <a:lnTo>
                    <a:pt x="3454" y="8102"/>
                  </a:lnTo>
                  <a:lnTo>
                    <a:pt x="2273" y="10693"/>
                  </a:lnTo>
                  <a:lnTo>
                    <a:pt x="1841" y="11645"/>
                  </a:lnTo>
                  <a:lnTo>
                    <a:pt x="0" y="15684"/>
                  </a:lnTo>
                  <a:lnTo>
                    <a:pt x="2032" y="163995"/>
                  </a:lnTo>
                  <a:lnTo>
                    <a:pt x="3733" y="149961"/>
                  </a:lnTo>
                  <a:lnTo>
                    <a:pt x="5143" y="138506"/>
                  </a:lnTo>
                  <a:lnTo>
                    <a:pt x="6870" y="124460"/>
                  </a:lnTo>
                  <a:lnTo>
                    <a:pt x="8369" y="112128"/>
                  </a:lnTo>
                  <a:lnTo>
                    <a:pt x="8585" y="111290"/>
                  </a:lnTo>
                  <a:close/>
                </a:path>
                <a:path w="12700" h="427354">
                  <a:moveTo>
                    <a:pt x="12687" y="427177"/>
                  </a:moveTo>
                  <a:lnTo>
                    <a:pt x="10680" y="272643"/>
                  </a:lnTo>
                  <a:lnTo>
                    <a:pt x="8636" y="260756"/>
                  </a:lnTo>
                  <a:lnTo>
                    <a:pt x="6578" y="248767"/>
                  </a:lnTo>
                  <a:lnTo>
                    <a:pt x="4965" y="239369"/>
                  </a:lnTo>
                  <a:lnTo>
                    <a:pt x="2895" y="227279"/>
                  </a:lnTo>
                  <a:lnTo>
                    <a:pt x="5435" y="412457"/>
                  </a:lnTo>
                  <a:lnTo>
                    <a:pt x="7378" y="416445"/>
                  </a:lnTo>
                  <a:lnTo>
                    <a:pt x="8686" y="419074"/>
                  </a:lnTo>
                  <a:lnTo>
                    <a:pt x="8788" y="419303"/>
                  </a:lnTo>
                  <a:lnTo>
                    <a:pt x="12687" y="427177"/>
                  </a:lnTo>
                  <a:close/>
                </a:path>
              </a:pathLst>
            </a:custGeom>
            <a:solidFill>
              <a:srgbClr val="EF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75086" y="4407369"/>
              <a:ext cx="12700" cy="448945"/>
            </a:xfrm>
            <a:custGeom>
              <a:avLst/>
              <a:gdLst/>
              <a:ahLst/>
              <a:cxnLst/>
              <a:rect l="l" t="t" r="r" b="b"/>
              <a:pathLst>
                <a:path w="12700" h="448945">
                  <a:moveTo>
                    <a:pt x="8089" y="102958"/>
                  </a:moveTo>
                  <a:lnTo>
                    <a:pt x="6743" y="0"/>
                  </a:lnTo>
                  <a:lnTo>
                    <a:pt x="5118" y="3568"/>
                  </a:lnTo>
                  <a:lnTo>
                    <a:pt x="3289" y="7594"/>
                  </a:lnTo>
                  <a:lnTo>
                    <a:pt x="1841" y="10782"/>
                  </a:lnTo>
                  <a:lnTo>
                    <a:pt x="0" y="14820"/>
                  </a:lnTo>
                  <a:lnTo>
                    <a:pt x="1574" y="135242"/>
                  </a:lnTo>
                  <a:lnTo>
                    <a:pt x="3073" y="122910"/>
                  </a:lnTo>
                  <a:lnTo>
                    <a:pt x="3276" y="122059"/>
                  </a:lnTo>
                  <a:lnTo>
                    <a:pt x="4775" y="116128"/>
                  </a:lnTo>
                  <a:lnTo>
                    <a:pt x="6565" y="108991"/>
                  </a:lnTo>
                  <a:lnTo>
                    <a:pt x="8089" y="102958"/>
                  </a:lnTo>
                  <a:close/>
                </a:path>
                <a:path w="12700" h="448945">
                  <a:moveTo>
                    <a:pt x="12573" y="448500"/>
                  </a:moveTo>
                  <a:lnTo>
                    <a:pt x="10718" y="305384"/>
                  </a:lnTo>
                  <a:lnTo>
                    <a:pt x="9194" y="300926"/>
                  </a:lnTo>
                  <a:lnTo>
                    <a:pt x="7543" y="296075"/>
                  </a:lnTo>
                  <a:lnTo>
                    <a:pt x="7213" y="294157"/>
                  </a:lnTo>
                  <a:lnTo>
                    <a:pt x="6172" y="288048"/>
                  </a:lnTo>
                  <a:lnTo>
                    <a:pt x="5384" y="283464"/>
                  </a:lnTo>
                  <a:lnTo>
                    <a:pt x="3340" y="271538"/>
                  </a:lnTo>
                  <a:lnTo>
                    <a:pt x="5461" y="434047"/>
                  </a:lnTo>
                  <a:lnTo>
                    <a:pt x="8547" y="440334"/>
                  </a:lnTo>
                  <a:lnTo>
                    <a:pt x="11163" y="445668"/>
                  </a:lnTo>
                  <a:lnTo>
                    <a:pt x="12573" y="448500"/>
                  </a:lnTo>
                  <a:close/>
                </a:path>
              </a:pathLst>
            </a:custGeom>
            <a:solidFill>
              <a:srgbClr val="EF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80204" y="4395673"/>
              <a:ext cx="13335" cy="471805"/>
            </a:xfrm>
            <a:custGeom>
              <a:avLst/>
              <a:gdLst/>
              <a:ahLst/>
              <a:cxnLst/>
              <a:rect l="l" t="t" r="r" b="b"/>
              <a:pathLst>
                <a:path w="13335" h="471804">
                  <a:moveTo>
                    <a:pt x="8356" y="93141"/>
                  </a:moveTo>
                  <a:lnTo>
                    <a:pt x="7150" y="0"/>
                  </a:lnTo>
                  <a:lnTo>
                    <a:pt x="5930" y="2222"/>
                  </a:lnTo>
                  <a:lnTo>
                    <a:pt x="5308" y="3594"/>
                  </a:lnTo>
                  <a:lnTo>
                    <a:pt x="3467" y="7632"/>
                  </a:lnTo>
                  <a:lnTo>
                    <a:pt x="1625" y="11696"/>
                  </a:lnTo>
                  <a:lnTo>
                    <a:pt x="0" y="15265"/>
                  </a:lnTo>
                  <a:lnTo>
                    <a:pt x="1447" y="120688"/>
                  </a:lnTo>
                  <a:lnTo>
                    <a:pt x="2959" y="114630"/>
                  </a:lnTo>
                  <a:lnTo>
                    <a:pt x="4445" y="108762"/>
                  </a:lnTo>
                  <a:lnTo>
                    <a:pt x="4775" y="107454"/>
                  </a:lnTo>
                  <a:lnTo>
                    <a:pt x="6565" y="100291"/>
                  </a:lnTo>
                  <a:lnTo>
                    <a:pt x="8356" y="93141"/>
                  </a:lnTo>
                  <a:close/>
                </a:path>
                <a:path w="13335" h="471804">
                  <a:moveTo>
                    <a:pt x="13284" y="471424"/>
                  </a:moveTo>
                  <a:lnTo>
                    <a:pt x="11493" y="334416"/>
                  </a:lnTo>
                  <a:lnTo>
                    <a:pt x="9525" y="328637"/>
                  </a:lnTo>
                  <a:lnTo>
                    <a:pt x="7569" y="322884"/>
                  </a:lnTo>
                  <a:lnTo>
                    <a:pt x="5600" y="317106"/>
                  </a:lnTo>
                  <a:lnTo>
                    <a:pt x="4076" y="312610"/>
                  </a:lnTo>
                  <a:lnTo>
                    <a:pt x="6057" y="457365"/>
                  </a:lnTo>
                  <a:lnTo>
                    <a:pt x="7442" y="460197"/>
                  </a:lnTo>
                  <a:lnTo>
                    <a:pt x="11328" y="468071"/>
                  </a:lnTo>
                  <a:lnTo>
                    <a:pt x="11861" y="469125"/>
                  </a:lnTo>
                  <a:lnTo>
                    <a:pt x="13284" y="471424"/>
                  </a:lnTo>
                  <a:close/>
                </a:path>
              </a:pathLst>
            </a:custGeom>
            <a:solidFill>
              <a:srgbClr val="E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5513" y="4383252"/>
              <a:ext cx="15240" cy="495300"/>
            </a:xfrm>
            <a:custGeom>
              <a:avLst/>
              <a:gdLst/>
              <a:ahLst/>
              <a:cxnLst/>
              <a:rect l="l" t="t" r="r" b="b"/>
              <a:pathLst>
                <a:path w="15239" h="495300">
                  <a:moveTo>
                    <a:pt x="9715" y="83820"/>
                  </a:moveTo>
                  <a:lnTo>
                    <a:pt x="8623" y="0"/>
                  </a:lnTo>
                  <a:lnTo>
                    <a:pt x="6781" y="3390"/>
                  </a:lnTo>
                  <a:lnTo>
                    <a:pt x="4927" y="6781"/>
                  </a:lnTo>
                  <a:lnTo>
                    <a:pt x="3289" y="9779"/>
                  </a:lnTo>
                  <a:lnTo>
                    <a:pt x="2159" y="11836"/>
                  </a:lnTo>
                  <a:lnTo>
                    <a:pt x="1841" y="12420"/>
                  </a:lnTo>
                  <a:lnTo>
                    <a:pt x="622" y="14643"/>
                  </a:lnTo>
                  <a:lnTo>
                    <a:pt x="0" y="16014"/>
                  </a:lnTo>
                  <a:lnTo>
                    <a:pt x="1257" y="112712"/>
                  </a:lnTo>
                  <a:lnTo>
                    <a:pt x="3048" y="105562"/>
                  </a:lnTo>
                  <a:lnTo>
                    <a:pt x="4521" y="99720"/>
                  </a:lnTo>
                  <a:lnTo>
                    <a:pt x="5943" y="94056"/>
                  </a:lnTo>
                  <a:lnTo>
                    <a:pt x="6057" y="93738"/>
                  </a:lnTo>
                  <a:lnTo>
                    <a:pt x="7886" y="88773"/>
                  </a:lnTo>
                  <a:lnTo>
                    <a:pt x="9715" y="83820"/>
                  </a:lnTo>
                  <a:close/>
                </a:path>
                <a:path w="15239" h="495300">
                  <a:moveTo>
                    <a:pt x="15062" y="495300"/>
                  </a:moveTo>
                  <a:lnTo>
                    <a:pt x="13411" y="368046"/>
                  </a:lnTo>
                  <a:lnTo>
                    <a:pt x="11442" y="362292"/>
                  </a:lnTo>
                  <a:lnTo>
                    <a:pt x="9474" y="356514"/>
                  </a:lnTo>
                  <a:lnTo>
                    <a:pt x="8953" y="355003"/>
                  </a:lnTo>
                  <a:lnTo>
                    <a:pt x="7975" y="352107"/>
                  </a:lnTo>
                  <a:lnTo>
                    <a:pt x="6184" y="346837"/>
                  </a:lnTo>
                  <a:lnTo>
                    <a:pt x="4216" y="341058"/>
                  </a:lnTo>
                  <a:lnTo>
                    <a:pt x="6032" y="480491"/>
                  </a:lnTo>
                  <a:lnTo>
                    <a:pt x="6553" y="481545"/>
                  </a:lnTo>
                  <a:lnTo>
                    <a:pt x="9804" y="486829"/>
                  </a:lnTo>
                  <a:lnTo>
                    <a:pt x="13119" y="492188"/>
                  </a:lnTo>
                  <a:lnTo>
                    <a:pt x="15062" y="495300"/>
                  </a:lnTo>
                  <a:close/>
                </a:path>
              </a:pathLst>
            </a:custGeom>
            <a:solidFill>
              <a:srgbClr val="EF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92295" y="4377270"/>
              <a:ext cx="12700" cy="508000"/>
            </a:xfrm>
            <a:custGeom>
              <a:avLst/>
              <a:gdLst/>
              <a:ahLst/>
              <a:cxnLst/>
              <a:rect l="l" t="t" r="r" b="b"/>
              <a:pathLst>
                <a:path w="12700" h="508000">
                  <a:moveTo>
                    <a:pt x="6223" y="80886"/>
                  </a:moveTo>
                  <a:lnTo>
                    <a:pt x="5118" y="0"/>
                  </a:lnTo>
                  <a:lnTo>
                    <a:pt x="3683" y="2616"/>
                  </a:lnTo>
                  <a:lnTo>
                    <a:pt x="3263" y="3378"/>
                  </a:lnTo>
                  <a:lnTo>
                    <a:pt x="1841" y="5981"/>
                  </a:lnTo>
                  <a:lnTo>
                    <a:pt x="0" y="9372"/>
                  </a:lnTo>
                  <a:lnTo>
                    <a:pt x="1104" y="94754"/>
                  </a:lnTo>
                  <a:lnTo>
                    <a:pt x="2933" y="89801"/>
                  </a:lnTo>
                  <a:lnTo>
                    <a:pt x="4762" y="84874"/>
                  </a:lnTo>
                  <a:lnTo>
                    <a:pt x="6223" y="80886"/>
                  </a:lnTo>
                  <a:close/>
                </a:path>
                <a:path w="12700" h="508000">
                  <a:moveTo>
                    <a:pt x="10223" y="372884"/>
                  </a:moveTo>
                  <a:lnTo>
                    <a:pt x="8750" y="265036"/>
                  </a:lnTo>
                  <a:lnTo>
                    <a:pt x="8534" y="266915"/>
                  </a:lnTo>
                  <a:lnTo>
                    <a:pt x="7200" y="324040"/>
                  </a:lnTo>
                  <a:lnTo>
                    <a:pt x="10223" y="372884"/>
                  </a:lnTo>
                  <a:close/>
                </a:path>
                <a:path w="12700" h="508000">
                  <a:moveTo>
                    <a:pt x="12077" y="507428"/>
                  </a:moveTo>
                  <a:lnTo>
                    <a:pt x="10401" y="385127"/>
                  </a:lnTo>
                  <a:lnTo>
                    <a:pt x="8597" y="379831"/>
                  </a:lnTo>
                  <a:lnTo>
                    <a:pt x="8432" y="379374"/>
                  </a:lnTo>
                  <a:lnTo>
                    <a:pt x="6629" y="374053"/>
                  </a:lnTo>
                  <a:lnTo>
                    <a:pt x="4660" y="368274"/>
                  </a:lnTo>
                  <a:lnTo>
                    <a:pt x="6350" y="498182"/>
                  </a:lnTo>
                  <a:lnTo>
                    <a:pt x="10198" y="504418"/>
                  </a:lnTo>
                  <a:lnTo>
                    <a:pt x="12077" y="507428"/>
                  </a:lnTo>
                  <a:close/>
                </a:path>
              </a:pathLst>
            </a:custGeom>
            <a:solidFill>
              <a:srgbClr val="EF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95978" y="4361662"/>
              <a:ext cx="17780" cy="537845"/>
            </a:xfrm>
            <a:custGeom>
              <a:avLst/>
              <a:gdLst/>
              <a:ahLst/>
              <a:cxnLst/>
              <a:rect l="l" t="t" r="r" b="b"/>
              <a:pathLst>
                <a:path w="17779" h="537845">
                  <a:moveTo>
                    <a:pt x="11074" y="73393"/>
                  </a:moveTo>
                  <a:lnTo>
                    <a:pt x="10071" y="0"/>
                  </a:lnTo>
                  <a:lnTo>
                    <a:pt x="9410" y="1016"/>
                  </a:lnTo>
                  <a:lnTo>
                    <a:pt x="6794" y="5816"/>
                  </a:lnTo>
                  <a:lnTo>
                    <a:pt x="4940" y="9194"/>
                  </a:lnTo>
                  <a:lnTo>
                    <a:pt x="3289" y="12217"/>
                  </a:lnTo>
                  <a:lnTo>
                    <a:pt x="2781" y="13144"/>
                  </a:lnTo>
                  <a:lnTo>
                    <a:pt x="1435" y="15608"/>
                  </a:lnTo>
                  <a:lnTo>
                    <a:pt x="0" y="18224"/>
                  </a:lnTo>
                  <a:lnTo>
                    <a:pt x="1079" y="100482"/>
                  </a:lnTo>
                  <a:lnTo>
                    <a:pt x="2540" y="96494"/>
                  </a:lnTo>
                  <a:lnTo>
                    <a:pt x="4381" y="91528"/>
                  </a:lnTo>
                  <a:lnTo>
                    <a:pt x="5956" y="87249"/>
                  </a:lnTo>
                  <a:lnTo>
                    <a:pt x="7785" y="82308"/>
                  </a:lnTo>
                  <a:lnTo>
                    <a:pt x="9601" y="77368"/>
                  </a:lnTo>
                  <a:lnTo>
                    <a:pt x="11074" y="73393"/>
                  </a:lnTo>
                  <a:close/>
                </a:path>
                <a:path w="17779" h="537845">
                  <a:moveTo>
                    <a:pt x="17437" y="537667"/>
                  </a:moveTo>
                  <a:lnTo>
                    <a:pt x="15582" y="402844"/>
                  </a:lnTo>
                  <a:lnTo>
                    <a:pt x="13093" y="220586"/>
                  </a:lnTo>
                  <a:lnTo>
                    <a:pt x="11557" y="227647"/>
                  </a:lnTo>
                  <a:lnTo>
                    <a:pt x="10845" y="230949"/>
                  </a:lnTo>
                  <a:lnTo>
                    <a:pt x="8128" y="254292"/>
                  </a:lnTo>
                  <a:lnTo>
                    <a:pt x="5067" y="280644"/>
                  </a:lnTo>
                  <a:lnTo>
                    <a:pt x="4851" y="282524"/>
                  </a:lnTo>
                  <a:lnTo>
                    <a:pt x="3949" y="321411"/>
                  </a:lnTo>
                  <a:lnTo>
                    <a:pt x="4356" y="353174"/>
                  </a:lnTo>
                  <a:lnTo>
                    <a:pt x="6527" y="388480"/>
                  </a:lnTo>
                  <a:lnTo>
                    <a:pt x="7429" y="402844"/>
                  </a:lnTo>
                  <a:lnTo>
                    <a:pt x="6718" y="400748"/>
                  </a:lnTo>
                  <a:lnTo>
                    <a:pt x="4914" y="395427"/>
                  </a:lnTo>
                  <a:lnTo>
                    <a:pt x="6527" y="520026"/>
                  </a:lnTo>
                  <a:lnTo>
                    <a:pt x="10312" y="526173"/>
                  </a:lnTo>
                  <a:lnTo>
                    <a:pt x="13601" y="531482"/>
                  </a:lnTo>
                  <a:lnTo>
                    <a:pt x="17437" y="537667"/>
                  </a:lnTo>
                  <a:close/>
                </a:path>
              </a:pathLst>
            </a:custGeom>
            <a:solidFill>
              <a:srgbClr val="EF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04614" y="4356188"/>
              <a:ext cx="12700" cy="548640"/>
            </a:xfrm>
            <a:custGeom>
              <a:avLst/>
              <a:gdLst/>
              <a:ahLst/>
              <a:cxnLst/>
              <a:rect l="l" t="t" r="r" b="b"/>
              <a:pathLst>
                <a:path w="12700" h="548639">
                  <a:moveTo>
                    <a:pt x="5867" y="69951"/>
                  </a:moveTo>
                  <a:lnTo>
                    <a:pt x="4965" y="0"/>
                  </a:lnTo>
                  <a:lnTo>
                    <a:pt x="3289" y="2590"/>
                  </a:lnTo>
                  <a:lnTo>
                    <a:pt x="1435" y="5473"/>
                  </a:lnTo>
                  <a:lnTo>
                    <a:pt x="774" y="6489"/>
                  </a:lnTo>
                  <a:lnTo>
                    <a:pt x="0" y="7924"/>
                  </a:lnTo>
                  <a:lnTo>
                    <a:pt x="965" y="82842"/>
                  </a:lnTo>
                  <a:lnTo>
                    <a:pt x="2425" y="78867"/>
                  </a:lnTo>
                  <a:lnTo>
                    <a:pt x="4267" y="73914"/>
                  </a:lnTo>
                  <a:lnTo>
                    <a:pt x="5270" y="71208"/>
                  </a:lnTo>
                  <a:lnTo>
                    <a:pt x="5867" y="69951"/>
                  </a:lnTo>
                  <a:close/>
                </a:path>
                <a:path w="12700" h="548639">
                  <a:moveTo>
                    <a:pt x="12090" y="548474"/>
                  </a:moveTo>
                  <a:lnTo>
                    <a:pt x="10274" y="408317"/>
                  </a:lnTo>
                  <a:lnTo>
                    <a:pt x="7708" y="211074"/>
                  </a:lnTo>
                  <a:lnTo>
                    <a:pt x="6235" y="217830"/>
                  </a:lnTo>
                  <a:lnTo>
                    <a:pt x="2921" y="233121"/>
                  </a:lnTo>
                  <a:lnTo>
                    <a:pt x="5207" y="408317"/>
                  </a:lnTo>
                  <a:lnTo>
                    <a:pt x="6921" y="540092"/>
                  </a:lnTo>
                  <a:lnTo>
                    <a:pt x="8788" y="543140"/>
                  </a:lnTo>
                  <a:lnTo>
                    <a:pt x="12090" y="548474"/>
                  </a:lnTo>
                  <a:close/>
                </a:path>
              </a:pathLst>
            </a:custGeom>
            <a:solidFill>
              <a:srgbClr val="F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07903" y="4348276"/>
              <a:ext cx="14604" cy="565150"/>
            </a:xfrm>
            <a:custGeom>
              <a:avLst/>
              <a:gdLst/>
              <a:ahLst/>
              <a:cxnLst/>
              <a:rect l="l" t="t" r="r" b="b"/>
              <a:pathLst>
                <a:path w="14604" h="565150">
                  <a:moveTo>
                    <a:pt x="7683" y="67183"/>
                  </a:moveTo>
                  <a:lnTo>
                    <a:pt x="6769" y="0"/>
                  </a:lnTo>
                  <a:lnTo>
                    <a:pt x="5384" y="2133"/>
                  </a:lnTo>
                  <a:lnTo>
                    <a:pt x="3530" y="5029"/>
                  </a:lnTo>
                  <a:lnTo>
                    <a:pt x="2717" y="6286"/>
                  </a:lnTo>
                  <a:lnTo>
                    <a:pt x="1676" y="7912"/>
                  </a:lnTo>
                  <a:lnTo>
                    <a:pt x="0" y="10502"/>
                  </a:lnTo>
                  <a:lnTo>
                    <a:pt x="977" y="81826"/>
                  </a:lnTo>
                  <a:lnTo>
                    <a:pt x="1981" y="79121"/>
                  </a:lnTo>
                  <a:lnTo>
                    <a:pt x="2578" y="77863"/>
                  </a:lnTo>
                  <a:lnTo>
                    <a:pt x="4419" y="74015"/>
                  </a:lnTo>
                  <a:lnTo>
                    <a:pt x="6273" y="70129"/>
                  </a:lnTo>
                  <a:lnTo>
                    <a:pt x="7683" y="67183"/>
                  </a:lnTo>
                  <a:close/>
                </a:path>
                <a:path w="14604" h="565150">
                  <a:moveTo>
                    <a:pt x="14465" y="564718"/>
                  </a:moveTo>
                  <a:lnTo>
                    <a:pt x="12446" y="416229"/>
                  </a:lnTo>
                  <a:lnTo>
                    <a:pt x="9448" y="196443"/>
                  </a:lnTo>
                  <a:lnTo>
                    <a:pt x="9004" y="197802"/>
                  </a:lnTo>
                  <a:lnTo>
                    <a:pt x="6197" y="210769"/>
                  </a:lnTo>
                  <a:lnTo>
                    <a:pt x="2946" y="225742"/>
                  </a:lnTo>
                  <a:lnTo>
                    <a:pt x="5562" y="416229"/>
                  </a:lnTo>
                  <a:lnTo>
                    <a:pt x="7454" y="554189"/>
                  </a:lnTo>
                  <a:lnTo>
                    <a:pt x="8788" y="556374"/>
                  </a:lnTo>
                  <a:lnTo>
                    <a:pt x="11620" y="560946"/>
                  </a:lnTo>
                  <a:lnTo>
                    <a:pt x="14465" y="564718"/>
                  </a:lnTo>
                  <a:close/>
                </a:path>
              </a:pathLst>
            </a:custGeom>
            <a:solidFill>
              <a:srgbClr val="F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13288" y="4339881"/>
              <a:ext cx="14604" cy="580390"/>
            </a:xfrm>
            <a:custGeom>
              <a:avLst/>
              <a:gdLst/>
              <a:ahLst/>
              <a:cxnLst/>
              <a:rect l="l" t="t" r="r" b="b"/>
              <a:pathLst>
                <a:path w="14604" h="580389">
                  <a:moveTo>
                    <a:pt x="7632" y="64452"/>
                  </a:moveTo>
                  <a:lnTo>
                    <a:pt x="6794" y="0"/>
                  </a:lnTo>
                  <a:lnTo>
                    <a:pt x="4965" y="2832"/>
                  </a:lnTo>
                  <a:lnTo>
                    <a:pt x="3276" y="5461"/>
                  </a:lnTo>
                  <a:lnTo>
                    <a:pt x="2463" y="6718"/>
                  </a:lnTo>
                  <a:lnTo>
                    <a:pt x="1384" y="8394"/>
                  </a:lnTo>
                  <a:lnTo>
                    <a:pt x="0" y="10528"/>
                  </a:lnTo>
                  <a:lnTo>
                    <a:pt x="889" y="78524"/>
                  </a:lnTo>
                  <a:lnTo>
                    <a:pt x="2298" y="75577"/>
                  </a:lnTo>
                  <a:lnTo>
                    <a:pt x="2590" y="74955"/>
                  </a:lnTo>
                  <a:lnTo>
                    <a:pt x="4178" y="71653"/>
                  </a:lnTo>
                  <a:lnTo>
                    <a:pt x="5829" y="68224"/>
                  </a:lnTo>
                  <a:lnTo>
                    <a:pt x="7632" y="64452"/>
                  </a:lnTo>
                  <a:close/>
                </a:path>
                <a:path w="14604" h="580389">
                  <a:moveTo>
                    <a:pt x="14312" y="580021"/>
                  </a:moveTo>
                  <a:lnTo>
                    <a:pt x="12293" y="424624"/>
                  </a:lnTo>
                  <a:lnTo>
                    <a:pt x="9245" y="188861"/>
                  </a:lnTo>
                  <a:lnTo>
                    <a:pt x="7480" y="194310"/>
                  </a:lnTo>
                  <a:lnTo>
                    <a:pt x="5969" y="198970"/>
                  </a:lnTo>
                  <a:lnTo>
                    <a:pt x="5969" y="198767"/>
                  </a:lnTo>
                  <a:lnTo>
                    <a:pt x="4864" y="198767"/>
                  </a:lnTo>
                  <a:lnTo>
                    <a:pt x="4864" y="202374"/>
                  </a:lnTo>
                  <a:lnTo>
                    <a:pt x="4064" y="204838"/>
                  </a:lnTo>
                  <a:lnTo>
                    <a:pt x="4076" y="205981"/>
                  </a:lnTo>
                  <a:lnTo>
                    <a:pt x="3200" y="205981"/>
                  </a:lnTo>
                  <a:lnTo>
                    <a:pt x="3200" y="210312"/>
                  </a:lnTo>
                  <a:lnTo>
                    <a:pt x="4013" y="210312"/>
                  </a:lnTo>
                  <a:lnTo>
                    <a:pt x="4013" y="423951"/>
                  </a:lnTo>
                  <a:lnTo>
                    <a:pt x="7048" y="423951"/>
                  </a:lnTo>
                  <a:lnTo>
                    <a:pt x="7061" y="424624"/>
                  </a:lnTo>
                  <a:lnTo>
                    <a:pt x="5422" y="424624"/>
                  </a:lnTo>
                  <a:lnTo>
                    <a:pt x="7327" y="570788"/>
                  </a:lnTo>
                  <a:lnTo>
                    <a:pt x="9067" y="573112"/>
                  </a:lnTo>
                  <a:lnTo>
                    <a:pt x="12484" y="577634"/>
                  </a:lnTo>
                  <a:lnTo>
                    <a:pt x="14312" y="580021"/>
                  </a:lnTo>
                  <a:close/>
                </a:path>
              </a:pathLst>
            </a:custGeom>
            <a:solidFill>
              <a:srgbClr val="F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18254" y="4329340"/>
              <a:ext cx="17145" cy="600075"/>
            </a:xfrm>
            <a:custGeom>
              <a:avLst/>
              <a:gdLst/>
              <a:ahLst/>
              <a:cxnLst/>
              <a:rect l="l" t="t" r="r" b="b"/>
              <a:pathLst>
                <a:path w="17145" h="600075">
                  <a:moveTo>
                    <a:pt x="9055" y="5778"/>
                  </a:moveTo>
                  <a:lnTo>
                    <a:pt x="8648" y="5778"/>
                  </a:lnTo>
                  <a:lnTo>
                    <a:pt x="8648" y="0"/>
                  </a:lnTo>
                  <a:lnTo>
                    <a:pt x="6756" y="0"/>
                  </a:lnTo>
                  <a:lnTo>
                    <a:pt x="6756" y="2895"/>
                  </a:lnTo>
                  <a:lnTo>
                    <a:pt x="5067" y="5511"/>
                  </a:lnTo>
                  <a:lnTo>
                    <a:pt x="3695" y="7645"/>
                  </a:lnTo>
                  <a:lnTo>
                    <a:pt x="2540" y="9436"/>
                  </a:lnTo>
                  <a:lnTo>
                    <a:pt x="1828" y="10541"/>
                  </a:lnTo>
                  <a:lnTo>
                    <a:pt x="0" y="13373"/>
                  </a:lnTo>
                  <a:lnTo>
                    <a:pt x="863" y="78765"/>
                  </a:lnTo>
                  <a:lnTo>
                    <a:pt x="2654" y="74993"/>
                  </a:lnTo>
                  <a:lnTo>
                    <a:pt x="4521" y="71094"/>
                  </a:lnTo>
                  <a:lnTo>
                    <a:pt x="5930" y="68173"/>
                  </a:lnTo>
                  <a:lnTo>
                    <a:pt x="6083" y="67843"/>
                  </a:lnTo>
                  <a:lnTo>
                    <a:pt x="7810" y="67843"/>
                  </a:lnTo>
                  <a:lnTo>
                    <a:pt x="7810" y="64262"/>
                  </a:lnTo>
                  <a:lnTo>
                    <a:pt x="7810" y="61417"/>
                  </a:lnTo>
                  <a:lnTo>
                    <a:pt x="7810" y="60629"/>
                  </a:lnTo>
                  <a:lnTo>
                    <a:pt x="9055" y="60629"/>
                  </a:lnTo>
                  <a:lnTo>
                    <a:pt x="9055" y="5778"/>
                  </a:lnTo>
                  <a:close/>
                </a:path>
                <a:path w="17145" h="600075">
                  <a:moveTo>
                    <a:pt x="16522" y="600062"/>
                  </a:moveTo>
                  <a:lnTo>
                    <a:pt x="14351" y="435165"/>
                  </a:lnTo>
                  <a:lnTo>
                    <a:pt x="10972" y="178765"/>
                  </a:lnTo>
                  <a:lnTo>
                    <a:pt x="9474" y="183375"/>
                  </a:lnTo>
                  <a:lnTo>
                    <a:pt x="7569" y="189230"/>
                  </a:lnTo>
                  <a:lnTo>
                    <a:pt x="4279" y="199402"/>
                  </a:lnTo>
                  <a:lnTo>
                    <a:pt x="2514" y="204851"/>
                  </a:lnTo>
                  <a:lnTo>
                    <a:pt x="5524" y="435165"/>
                  </a:lnTo>
                  <a:lnTo>
                    <a:pt x="7531" y="588175"/>
                  </a:lnTo>
                  <a:lnTo>
                    <a:pt x="11341" y="593229"/>
                  </a:lnTo>
                  <a:lnTo>
                    <a:pt x="13093" y="595553"/>
                  </a:lnTo>
                  <a:lnTo>
                    <a:pt x="16522" y="600062"/>
                  </a:lnTo>
                  <a:close/>
                </a:path>
              </a:pathLst>
            </a:custGeom>
            <a:solidFill>
              <a:srgbClr val="F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25251" y="4324476"/>
              <a:ext cx="13335" cy="610235"/>
            </a:xfrm>
            <a:custGeom>
              <a:avLst/>
              <a:gdLst/>
              <a:ahLst/>
              <a:cxnLst/>
              <a:rect l="l" t="t" r="r" b="b"/>
              <a:pathLst>
                <a:path w="13335" h="610235">
                  <a:moveTo>
                    <a:pt x="6070" y="58115"/>
                  </a:moveTo>
                  <a:lnTo>
                    <a:pt x="5308" y="0"/>
                  </a:lnTo>
                  <a:lnTo>
                    <a:pt x="3505" y="2387"/>
                  </a:lnTo>
                  <a:lnTo>
                    <a:pt x="1790" y="4673"/>
                  </a:lnTo>
                  <a:lnTo>
                    <a:pt x="1612" y="4902"/>
                  </a:lnTo>
                  <a:lnTo>
                    <a:pt x="1498" y="5054"/>
                  </a:lnTo>
                  <a:lnTo>
                    <a:pt x="0" y="7378"/>
                  </a:lnTo>
                  <a:lnTo>
                    <a:pt x="850" y="69037"/>
                  </a:lnTo>
                  <a:lnTo>
                    <a:pt x="2413" y="65747"/>
                  </a:lnTo>
                  <a:lnTo>
                    <a:pt x="4279" y="61861"/>
                  </a:lnTo>
                  <a:lnTo>
                    <a:pt x="6070" y="58115"/>
                  </a:lnTo>
                  <a:close/>
                </a:path>
                <a:path w="13335" h="610235">
                  <a:moveTo>
                    <a:pt x="13335" y="609993"/>
                  </a:moveTo>
                  <a:lnTo>
                    <a:pt x="11099" y="440029"/>
                  </a:lnTo>
                  <a:lnTo>
                    <a:pt x="9169" y="440029"/>
                  </a:lnTo>
                  <a:lnTo>
                    <a:pt x="9156" y="439356"/>
                  </a:lnTo>
                  <a:lnTo>
                    <a:pt x="9410" y="439356"/>
                  </a:lnTo>
                  <a:lnTo>
                    <a:pt x="9410" y="183857"/>
                  </a:lnTo>
                  <a:lnTo>
                    <a:pt x="7696" y="183857"/>
                  </a:lnTo>
                  <a:lnTo>
                    <a:pt x="7696" y="179527"/>
                  </a:lnTo>
                  <a:lnTo>
                    <a:pt x="7632" y="173748"/>
                  </a:lnTo>
                  <a:lnTo>
                    <a:pt x="6565" y="173748"/>
                  </a:lnTo>
                  <a:lnTo>
                    <a:pt x="6565" y="179527"/>
                  </a:lnTo>
                  <a:lnTo>
                    <a:pt x="5803" y="179527"/>
                  </a:lnTo>
                  <a:lnTo>
                    <a:pt x="5791" y="178422"/>
                  </a:lnTo>
                  <a:lnTo>
                    <a:pt x="5295" y="179527"/>
                  </a:lnTo>
                  <a:lnTo>
                    <a:pt x="4597" y="179527"/>
                  </a:lnTo>
                  <a:lnTo>
                    <a:pt x="4597" y="181686"/>
                  </a:lnTo>
                  <a:lnTo>
                    <a:pt x="2476" y="188239"/>
                  </a:lnTo>
                  <a:lnTo>
                    <a:pt x="5651" y="421386"/>
                  </a:lnTo>
                  <a:lnTo>
                    <a:pt x="5651" y="439356"/>
                  </a:lnTo>
                  <a:lnTo>
                    <a:pt x="5892" y="439356"/>
                  </a:lnTo>
                  <a:lnTo>
                    <a:pt x="5905" y="440029"/>
                  </a:lnTo>
                  <a:lnTo>
                    <a:pt x="8140" y="603097"/>
                  </a:lnTo>
                  <a:lnTo>
                    <a:pt x="11315" y="607326"/>
                  </a:lnTo>
                  <a:lnTo>
                    <a:pt x="13335" y="609993"/>
                  </a:lnTo>
                  <a:close/>
                </a:path>
              </a:pathLst>
            </a:custGeom>
            <a:solidFill>
              <a:srgbClr val="F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28756" y="4315307"/>
              <a:ext cx="17145" cy="628650"/>
            </a:xfrm>
            <a:custGeom>
              <a:avLst/>
              <a:gdLst/>
              <a:ahLst/>
              <a:cxnLst/>
              <a:rect l="l" t="t" r="r" b="b"/>
              <a:pathLst>
                <a:path w="17145" h="628650">
                  <a:moveTo>
                    <a:pt x="9398" y="55206"/>
                  </a:moveTo>
                  <a:lnTo>
                    <a:pt x="8686" y="0"/>
                  </a:lnTo>
                  <a:lnTo>
                    <a:pt x="6908" y="2374"/>
                  </a:lnTo>
                  <a:lnTo>
                    <a:pt x="5168" y="4686"/>
                  </a:lnTo>
                  <a:lnTo>
                    <a:pt x="3695" y="6642"/>
                  </a:lnTo>
                  <a:lnTo>
                    <a:pt x="1803" y="9169"/>
                  </a:lnTo>
                  <a:lnTo>
                    <a:pt x="0" y="11557"/>
                  </a:lnTo>
                  <a:lnTo>
                    <a:pt x="774" y="71031"/>
                  </a:lnTo>
                  <a:lnTo>
                    <a:pt x="2552" y="67284"/>
                  </a:lnTo>
                  <a:lnTo>
                    <a:pt x="3327" y="65684"/>
                  </a:lnTo>
                  <a:lnTo>
                    <a:pt x="4432" y="63779"/>
                  </a:lnTo>
                  <a:lnTo>
                    <a:pt x="5943" y="61175"/>
                  </a:lnTo>
                  <a:lnTo>
                    <a:pt x="7670" y="58204"/>
                  </a:lnTo>
                  <a:lnTo>
                    <a:pt x="9398" y="55206"/>
                  </a:lnTo>
                  <a:close/>
                </a:path>
                <a:path w="17145" h="628650">
                  <a:moveTo>
                    <a:pt x="16814" y="628408"/>
                  </a:moveTo>
                  <a:lnTo>
                    <a:pt x="14503" y="449199"/>
                  </a:lnTo>
                  <a:lnTo>
                    <a:pt x="10858" y="167932"/>
                  </a:lnTo>
                  <a:lnTo>
                    <a:pt x="9220" y="171691"/>
                  </a:lnTo>
                  <a:lnTo>
                    <a:pt x="7505" y="175628"/>
                  </a:lnTo>
                  <a:lnTo>
                    <a:pt x="5930" y="179235"/>
                  </a:lnTo>
                  <a:lnTo>
                    <a:pt x="4089" y="183438"/>
                  </a:lnTo>
                  <a:lnTo>
                    <a:pt x="2286" y="187591"/>
                  </a:lnTo>
                  <a:lnTo>
                    <a:pt x="5664" y="449199"/>
                  </a:lnTo>
                  <a:lnTo>
                    <a:pt x="7823" y="616508"/>
                  </a:lnTo>
                  <a:lnTo>
                    <a:pt x="9817" y="619163"/>
                  </a:lnTo>
                  <a:lnTo>
                    <a:pt x="10706" y="620344"/>
                  </a:lnTo>
                  <a:lnTo>
                    <a:pt x="11633" y="621563"/>
                  </a:lnTo>
                  <a:lnTo>
                    <a:pt x="14338" y="625132"/>
                  </a:lnTo>
                  <a:lnTo>
                    <a:pt x="16814" y="628408"/>
                  </a:lnTo>
                  <a:close/>
                </a:path>
              </a:pathLst>
            </a:custGeom>
            <a:solidFill>
              <a:srgbClr val="F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35665" y="4308436"/>
              <a:ext cx="15875" cy="643255"/>
            </a:xfrm>
            <a:custGeom>
              <a:avLst/>
              <a:gdLst/>
              <a:ahLst/>
              <a:cxnLst/>
              <a:rect l="l" t="t" r="r" b="b"/>
              <a:pathLst>
                <a:path w="15875" h="643254">
                  <a:moveTo>
                    <a:pt x="7670" y="53149"/>
                  </a:moveTo>
                  <a:lnTo>
                    <a:pt x="6946" y="0"/>
                  </a:lnTo>
                  <a:lnTo>
                    <a:pt x="3568" y="4483"/>
                  </a:lnTo>
                  <a:lnTo>
                    <a:pt x="2032" y="6527"/>
                  </a:lnTo>
                  <a:lnTo>
                    <a:pt x="1778" y="6870"/>
                  </a:lnTo>
                  <a:lnTo>
                    <a:pt x="0" y="9245"/>
                  </a:lnTo>
                  <a:lnTo>
                    <a:pt x="762" y="65074"/>
                  </a:lnTo>
                  <a:lnTo>
                    <a:pt x="2489" y="62077"/>
                  </a:lnTo>
                  <a:lnTo>
                    <a:pt x="4292" y="58978"/>
                  </a:lnTo>
                  <a:lnTo>
                    <a:pt x="6159" y="55753"/>
                  </a:lnTo>
                  <a:lnTo>
                    <a:pt x="7670" y="53149"/>
                  </a:lnTo>
                  <a:close/>
                </a:path>
                <a:path w="15875" h="643254">
                  <a:moveTo>
                    <a:pt x="15722" y="642975"/>
                  </a:moveTo>
                  <a:lnTo>
                    <a:pt x="13169" y="456069"/>
                  </a:lnTo>
                  <a:lnTo>
                    <a:pt x="9169" y="162826"/>
                  </a:lnTo>
                  <a:lnTo>
                    <a:pt x="7594" y="166446"/>
                  </a:lnTo>
                  <a:lnTo>
                    <a:pt x="5765" y="170649"/>
                  </a:lnTo>
                  <a:lnTo>
                    <a:pt x="3949" y="174802"/>
                  </a:lnTo>
                  <a:lnTo>
                    <a:pt x="2311" y="178562"/>
                  </a:lnTo>
                  <a:lnTo>
                    <a:pt x="6096" y="456069"/>
                  </a:lnTo>
                  <a:lnTo>
                    <a:pt x="8521" y="633437"/>
                  </a:lnTo>
                  <a:lnTo>
                    <a:pt x="9893" y="635279"/>
                  </a:lnTo>
                  <a:lnTo>
                    <a:pt x="11607" y="637552"/>
                  </a:lnTo>
                  <a:lnTo>
                    <a:pt x="11899" y="637933"/>
                  </a:lnTo>
                  <a:lnTo>
                    <a:pt x="15722" y="642975"/>
                  </a:lnTo>
                  <a:close/>
                </a:path>
              </a:pathLst>
            </a:custGeom>
            <a:solidFill>
              <a:srgbClr val="F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41139" y="4301362"/>
              <a:ext cx="15875" cy="656590"/>
            </a:xfrm>
            <a:custGeom>
              <a:avLst/>
              <a:gdLst/>
              <a:ahLst/>
              <a:cxnLst/>
              <a:rect l="l" t="t" r="r" b="b"/>
              <a:pathLst>
                <a:path w="15875" h="656589">
                  <a:moveTo>
                    <a:pt x="7467" y="51142"/>
                  </a:moveTo>
                  <a:lnTo>
                    <a:pt x="6794" y="0"/>
                  </a:lnTo>
                  <a:lnTo>
                    <a:pt x="5003" y="2374"/>
                  </a:lnTo>
                  <a:lnTo>
                    <a:pt x="3213" y="4762"/>
                  </a:lnTo>
                  <a:lnTo>
                    <a:pt x="1473" y="7073"/>
                  </a:lnTo>
                  <a:lnTo>
                    <a:pt x="0" y="9042"/>
                  </a:lnTo>
                  <a:lnTo>
                    <a:pt x="685" y="62826"/>
                  </a:lnTo>
                  <a:lnTo>
                    <a:pt x="2197" y="60223"/>
                  </a:lnTo>
                  <a:lnTo>
                    <a:pt x="3924" y="57251"/>
                  </a:lnTo>
                  <a:lnTo>
                    <a:pt x="5664" y="54241"/>
                  </a:lnTo>
                  <a:lnTo>
                    <a:pt x="7467" y="51142"/>
                  </a:lnTo>
                  <a:close/>
                </a:path>
                <a:path w="15875" h="656589">
                  <a:moveTo>
                    <a:pt x="15430" y="656056"/>
                  </a:moveTo>
                  <a:lnTo>
                    <a:pt x="12890" y="463143"/>
                  </a:lnTo>
                  <a:lnTo>
                    <a:pt x="10960" y="463143"/>
                  </a:lnTo>
                  <a:lnTo>
                    <a:pt x="10934" y="461187"/>
                  </a:lnTo>
                  <a:lnTo>
                    <a:pt x="10934" y="166547"/>
                  </a:lnTo>
                  <a:lnTo>
                    <a:pt x="8978" y="166547"/>
                  </a:lnTo>
                  <a:lnTo>
                    <a:pt x="8978" y="165112"/>
                  </a:lnTo>
                  <a:lnTo>
                    <a:pt x="8928" y="159334"/>
                  </a:lnTo>
                  <a:lnTo>
                    <a:pt x="7442" y="159334"/>
                  </a:lnTo>
                  <a:lnTo>
                    <a:pt x="7442" y="166547"/>
                  </a:lnTo>
                  <a:lnTo>
                    <a:pt x="7442" y="191185"/>
                  </a:lnTo>
                  <a:lnTo>
                    <a:pt x="7112" y="166547"/>
                  </a:lnTo>
                  <a:lnTo>
                    <a:pt x="7442" y="166547"/>
                  </a:lnTo>
                  <a:lnTo>
                    <a:pt x="7442" y="159334"/>
                  </a:lnTo>
                  <a:lnTo>
                    <a:pt x="7327" y="165112"/>
                  </a:lnTo>
                  <a:lnTo>
                    <a:pt x="7099" y="165112"/>
                  </a:lnTo>
                  <a:lnTo>
                    <a:pt x="7073" y="162699"/>
                  </a:lnTo>
                  <a:lnTo>
                    <a:pt x="5943" y="164744"/>
                  </a:lnTo>
                  <a:lnTo>
                    <a:pt x="5778" y="165112"/>
                  </a:lnTo>
                  <a:lnTo>
                    <a:pt x="5473" y="165112"/>
                  </a:lnTo>
                  <a:lnTo>
                    <a:pt x="5473" y="165836"/>
                  </a:lnTo>
                  <a:lnTo>
                    <a:pt x="5410" y="165976"/>
                  </a:lnTo>
                  <a:lnTo>
                    <a:pt x="3695" y="169900"/>
                  </a:lnTo>
                  <a:lnTo>
                    <a:pt x="2120" y="173520"/>
                  </a:lnTo>
                  <a:lnTo>
                    <a:pt x="5867" y="463143"/>
                  </a:lnTo>
                  <a:lnTo>
                    <a:pt x="7048" y="463143"/>
                  </a:lnTo>
                  <a:lnTo>
                    <a:pt x="7048" y="647230"/>
                  </a:lnTo>
                  <a:lnTo>
                    <a:pt x="9753" y="647230"/>
                  </a:lnTo>
                  <a:lnTo>
                    <a:pt x="9753" y="651560"/>
                  </a:lnTo>
                  <a:lnTo>
                    <a:pt x="11379" y="651560"/>
                  </a:lnTo>
                  <a:lnTo>
                    <a:pt x="11531" y="651751"/>
                  </a:lnTo>
                  <a:lnTo>
                    <a:pt x="12014" y="652284"/>
                  </a:lnTo>
                  <a:lnTo>
                    <a:pt x="12014" y="653008"/>
                  </a:lnTo>
                  <a:lnTo>
                    <a:pt x="12052" y="652335"/>
                  </a:lnTo>
                  <a:lnTo>
                    <a:pt x="13042" y="653440"/>
                  </a:lnTo>
                  <a:lnTo>
                    <a:pt x="15430" y="656056"/>
                  </a:lnTo>
                  <a:close/>
                </a:path>
              </a:pathLst>
            </a:custGeom>
            <a:solidFill>
              <a:srgbClr val="F08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46143" y="4298835"/>
              <a:ext cx="12700" cy="661035"/>
            </a:xfrm>
            <a:custGeom>
              <a:avLst/>
              <a:gdLst/>
              <a:ahLst/>
              <a:cxnLst/>
              <a:rect l="l" t="t" r="r" b="b"/>
              <a:pathLst>
                <a:path w="12700" h="661035">
                  <a:moveTo>
                    <a:pt x="4343" y="50431"/>
                  </a:moveTo>
                  <a:lnTo>
                    <a:pt x="3683" y="0"/>
                  </a:lnTo>
                  <a:lnTo>
                    <a:pt x="0" y="4902"/>
                  </a:lnTo>
                  <a:lnTo>
                    <a:pt x="660" y="56769"/>
                  </a:lnTo>
                  <a:lnTo>
                    <a:pt x="4343" y="50431"/>
                  </a:lnTo>
                  <a:close/>
                </a:path>
                <a:path w="12700" h="661035">
                  <a:moveTo>
                    <a:pt x="7759" y="164744"/>
                  </a:moveTo>
                  <a:lnTo>
                    <a:pt x="5778" y="164744"/>
                  </a:lnTo>
                  <a:lnTo>
                    <a:pt x="5778" y="158978"/>
                  </a:lnTo>
                  <a:lnTo>
                    <a:pt x="3911" y="158978"/>
                  </a:lnTo>
                  <a:lnTo>
                    <a:pt x="3911" y="164744"/>
                  </a:lnTo>
                  <a:lnTo>
                    <a:pt x="4000" y="464997"/>
                  </a:lnTo>
                  <a:lnTo>
                    <a:pt x="7759" y="464997"/>
                  </a:lnTo>
                  <a:lnTo>
                    <a:pt x="7759" y="164744"/>
                  </a:lnTo>
                  <a:close/>
                </a:path>
                <a:path w="12700" h="661035">
                  <a:moveTo>
                    <a:pt x="12230" y="660565"/>
                  </a:moveTo>
                  <a:lnTo>
                    <a:pt x="9702" y="465670"/>
                  </a:lnTo>
                  <a:lnTo>
                    <a:pt x="5956" y="465670"/>
                  </a:lnTo>
                  <a:lnTo>
                    <a:pt x="8420" y="656361"/>
                  </a:lnTo>
                  <a:lnTo>
                    <a:pt x="12230" y="660565"/>
                  </a:lnTo>
                  <a:close/>
                </a:path>
              </a:pathLst>
            </a:custGeom>
            <a:solidFill>
              <a:srgbClr val="F0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47933" y="4294695"/>
              <a:ext cx="14604" cy="669290"/>
            </a:xfrm>
            <a:custGeom>
              <a:avLst/>
              <a:gdLst/>
              <a:ahLst/>
              <a:cxnLst/>
              <a:rect l="l" t="t" r="r" b="b"/>
              <a:pathLst>
                <a:path w="14604" h="669289">
                  <a:moveTo>
                    <a:pt x="5461" y="4330"/>
                  </a:moveTo>
                  <a:lnTo>
                    <a:pt x="5118" y="4330"/>
                  </a:lnTo>
                  <a:lnTo>
                    <a:pt x="5118" y="0"/>
                  </a:lnTo>
                  <a:lnTo>
                    <a:pt x="3594" y="0"/>
                  </a:lnTo>
                  <a:lnTo>
                    <a:pt x="3594" y="4330"/>
                  </a:lnTo>
                  <a:lnTo>
                    <a:pt x="3378" y="4330"/>
                  </a:lnTo>
                  <a:lnTo>
                    <a:pt x="3352" y="2438"/>
                  </a:lnTo>
                  <a:lnTo>
                    <a:pt x="2019" y="3975"/>
                  </a:lnTo>
                  <a:lnTo>
                    <a:pt x="0" y="6667"/>
                  </a:lnTo>
                  <a:lnTo>
                    <a:pt x="673" y="57810"/>
                  </a:lnTo>
                  <a:lnTo>
                    <a:pt x="2514" y="54635"/>
                  </a:lnTo>
                  <a:lnTo>
                    <a:pt x="2514" y="54851"/>
                  </a:lnTo>
                  <a:lnTo>
                    <a:pt x="4051" y="54851"/>
                  </a:lnTo>
                  <a:lnTo>
                    <a:pt x="4051" y="49085"/>
                  </a:lnTo>
                  <a:lnTo>
                    <a:pt x="5461" y="49085"/>
                  </a:lnTo>
                  <a:lnTo>
                    <a:pt x="5461" y="4330"/>
                  </a:lnTo>
                  <a:close/>
                </a:path>
                <a:path w="14604" h="669289">
                  <a:moveTo>
                    <a:pt x="14224" y="668883"/>
                  </a:moveTo>
                  <a:lnTo>
                    <a:pt x="11506" y="469811"/>
                  </a:lnTo>
                  <a:lnTo>
                    <a:pt x="7226" y="156718"/>
                  </a:lnTo>
                  <a:lnTo>
                    <a:pt x="3949" y="162687"/>
                  </a:lnTo>
                  <a:lnTo>
                    <a:pt x="2095" y="166065"/>
                  </a:lnTo>
                  <a:lnTo>
                    <a:pt x="6096" y="469811"/>
                  </a:lnTo>
                  <a:lnTo>
                    <a:pt x="8636" y="662724"/>
                  </a:lnTo>
                  <a:lnTo>
                    <a:pt x="11290" y="665645"/>
                  </a:lnTo>
                  <a:lnTo>
                    <a:pt x="14224" y="668883"/>
                  </a:lnTo>
                  <a:close/>
                </a:path>
              </a:pathLst>
            </a:custGeom>
            <a:solidFill>
              <a:srgbClr val="F1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51286" y="4288929"/>
              <a:ext cx="16510" cy="680720"/>
            </a:xfrm>
            <a:custGeom>
              <a:avLst/>
              <a:gdLst/>
              <a:ahLst/>
              <a:cxnLst/>
              <a:rect l="l" t="t" r="r" b="b"/>
              <a:pathLst>
                <a:path w="16510" h="680720">
                  <a:moveTo>
                    <a:pt x="7569" y="4330"/>
                  </a:moveTo>
                  <a:lnTo>
                    <a:pt x="7277" y="4330"/>
                  </a:lnTo>
                  <a:lnTo>
                    <a:pt x="7277" y="0"/>
                  </a:lnTo>
                  <a:lnTo>
                    <a:pt x="5283" y="0"/>
                  </a:lnTo>
                  <a:lnTo>
                    <a:pt x="5283" y="1435"/>
                  </a:lnTo>
                  <a:lnTo>
                    <a:pt x="4140" y="1435"/>
                  </a:lnTo>
                  <a:lnTo>
                    <a:pt x="4140" y="49072"/>
                  </a:lnTo>
                  <a:lnTo>
                    <a:pt x="4140" y="49974"/>
                  </a:lnTo>
                  <a:lnTo>
                    <a:pt x="4127" y="49072"/>
                  </a:lnTo>
                  <a:lnTo>
                    <a:pt x="4140" y="1435"/>
                  </a:lnTo>
                  <a:lnTo>
                    <a:pt x="4013" y="1435"/>
                  </a:lnTo>
                  <a:lnTo>
                    <a:pt x="4013" y="4330"/>
                  </a:lnTo>
                  <a:lnTo>
                    <a:pt x="3822" y="4330"/>
                  </a:lnTo>
                  <a:lnTo>
                    <a:pt x="3822" y="5765"/>
                  </a:lnTo>
                  <a:lnTo>
                    <a:pt x="3556" y="5765"/>
                  </a:lnTo>
                  <a:lnTo>
                    <a:pt x="3543" y="4140"/>
                  </a:lnTo>
                  <a:lnTo>
                    <a:pt x="2120" y="5765"/>
                  </a:lnTo>
                  <a:lnTo>
                    <a:pt x="0" y="8204"/>
                  </a:lnTo>
                  <a:lnTo>
                    <a:pt x="685" y="57772"/>
                  </a:lnTo>
                  <a:lnTo>
                    <a:pt x="2374" y="54851"/>
                  </a:lnTo>
                  <a:lnTo>
                    <a:pt x="4051" y="54851"/>
                  </a:lnTo>
                  <a:lnTo>
                    <a:pt x="4051" y="51968"/>
                  </a:lnTo>
                  <a:lnTo>
                    <a:pt x="4140" y="51816"/>
                  </a:lnTo>
                  <a:lnTo>
                    <a:pt x="4140" y="51955"/>
                  </a:lnTo>
                  <a:lnTo>
                    <a:pt x="4889" y="51955"/>
                  </a:lnTo>
                  <a:lnTo>
                    <a:pt x="4889" y="49072"/>
                  </a:lnTo>
                  <a:lnTo>
                    <a:pt x="5676" y="49072"/>
                  </a:lnTo>
                  <a:lnTo>
                    <a:pt x="6743" y="49072"/>
                  </a:lnTo>
                  <a:lnTo>
                    <a:pt x="6743" y="46189"/>
                  </a:lnTo>
                  <a:lnTo>
                    <a:pt x="7569" y="46189"/>
                  </a:lnTo>
                  <a:lnTo>
                    <a:pt x="7569" y="4330"/>
                  </a:lnTo>
                  <a:close/>
                </a:path>
                <a:path w="16510" h="680720">
                  <a:moveTo>
                    <a:pt x="16052" y="680364"/>
                  </a:moveTo>
                  <a:lnTo>
                    <a:pt x="13398" y="475576"/>
                  </a:lnTo>
                  <a:lnTo>
                    <a:pt x="9220" y="152755"/>
                  </a:lnTo>
                  <a:lnTo>
                    <a:pt x="7366" y="156133"/>
                  </a:lnTo>
                  <a:lnTo>
                    <a:pt x="5549" y="159435"/>
                  </a:lnTo>
                  <a:lnTo>
                    <a:pt x="3873" y="162483"/>
                  </a:lnTo>
                  <a:lnTo>
                    <a:pt x="2159" y="165620"/>
                  </a:lnTo>
                  <a:lnTo>
                    <a:pt x="6388" y="475576"/>
                  </a:lnTo>
                  <a:lnTo>
                    <a:pt x="9080" y="672668"/>
                  </a:lnTo>
                  <a:lnTo>
                    <a:pt x="10858" y="674649"/>
                  </a:lnTo>
                  <a:lnTo>
                    <a:pt x="12077" y="675982"/>
                  </a:lnTo>
                  <a:lnTo>
                    <a:pt x="12230" y="676160"/>
                  </a:lnTo>
                  <a:lnTo>
                    <a:pt x="16052" y="680364"/>
                  </a:lnTo>
                  <a:close/>
                </a:path>
              </a:pathLst>
            </a:custGeom>
            <a:solidFill>
              <a:srgbClr val="F18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56620" y="4283100"/>
              <a:ext cx="15875" cy="692150"/>
            </a:xfrm>
            <a:custGeom>
              <a:avLst/>
              <a:gdLst/>
              <a:ahLst/>
              <a:cxnLst/>
              <a:rect l="l" t="t" r="r" b="b"/>
              <a:pathLst>
                <a:path w="15875" h="692150">
                  <a:moveTo>
                    <a:pt x="7493" y="44437"/>
                  </a:moveTo>
                  <a:lnTo>
                    <a:pt x="6921" y="0"/>
                  </a:lnTo>
                  <a:lnTo>
                    <a:pt x="5105" y="2070"/>
                  </a:lnTo>
                  <a:lnTo>
                    <a:pt x="3365" y="4064"/>
                  </a:lnTo>
                  <a:lnTo>
                    <a:pt x="1905" y="5740"/>
                  </a:lnTo>
                  <a:lnTo>
                    <a:pt x="0" y="7924"/>
                  </a:lnTo>
                  <a:lnTo>
                    <a:pt x="622" y="54635"/>
                  </a:lnTo>
                  <a:lnTo>
                    <a:pt x="2501" y="51828"/>
                  </a:lnTo>
                  <a:lnTo>
                    <a:pt x="3987" y="49631"/>
                  </a:lnTo>
                  <a:lnTo>
                    <a:pt x="5715" y="47066"/>
                  </a:lnTo>
                  <a:lnTo>
                    <a:pt x="7493" y="44437"/>
                  </a:lnTo>
                  <a:close/>
                </a:path>
                <a:path w="15875" h="692150">
                  <a:moveTo>
                    <a:pt x="15862" y="691870"/>
                  </a:moveTo>
                  <a:lnTo>
                    <a:pt x="13144" y="481406"/>
                  </a:lnTo>
                  <a:lnTo>
                    <a:pt x="8851" y="149555"/>
                  </a:lnTo>
                  <a:lnTo>
                    <a:pt x="7162" y="152628"/>
                  </a:lnTo>
                  <a:lnTo>
                    <a:pt x="6616" y="153606"/>
                  </a:lnTo>
                  <a:lnTo>
                    <a:pt x="5435" y="155765"/>
                  </a:lnTo>
                  <a:lnTo>
                    <a:pt x="5334" y="155943"/>
                  </a:lnTo>
                  <a:lnTo>
                    <a:pt x="3759" y="155943"/>
                  </a:lnTo>
                  <a:lnTo>
                    <a:pt x="3759" y="161721"/>
                  </a:lnTo>
                  <a:lnTo>
                    <a:pt x="3924" y="161721"/>
                  </a:lnTo>
                  <a:lnTo>
                    <a:pt x="4127" y="177228"/>
                  </a:lnTo>
                  <a:lnTo>
                    <a:pt x="4127" y="480733"/>
                  </a:lnTo>
                  <a:lnTo>
                    <a:pt x="7696" y="480733"/>
                  </a:lnTo>
                  <a:lnTo>
                    <a:pt x="7696" y="452958"/>
                  </a:lnTo>
                  <a:lnTo>
                    <a:pt x="8064" y="481406"/>
                  </a:lnTo>
                  <a:lnTo>
                    <a:pt x="6235" y="481406"/>
                  </a:lnTo>
                  <a:lnTo>
                    <a:pt x="8915" y="684199"/>
                  </a:lnTo>
                  <a:lnTo>
                    <a:pt x="10706" y="686193"/>
                  </a:lnTo>
                  <a:lnTo>
                    <a:pt x="14490" y="690372"/>
                  </a:lnTo>
                  <a:lnTo>
                    <a:pt x="15862" y="691870"/>
                  </a:lnTo>
                  <a:close/>
                </a:path>
              </a:pathLst>
            </a:custGeom>
            <a:solidFill>
              <a:srgbClr val="F18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61726" y="4268711"/>
              <a:ext cx="24130" cy="720725"/>
            </a:xfrm>
            <a:custGeom>
              <a:avLst/>
              <a:gdLst/>
              <a:ahLst/>
              <a:cxnLst/>
              <a:rect l="l" t="t" r="r" b="b"/>
              <a:pathLst>
                <a:path w="24129" h="720725">
                  <a:moveTo>
                    <a:pt x="14503" y="4330"/>
                  </a:moveTo>
                  <a:lnTo>
                    <a:pt x="14249" y="4330"/>
                  </a:lnTo>
                  <a:lnTo>
                    <a:pt x="14249" y="1447"/>
                  </a:lnTo>
                  <a:lnTo>
                    <a:pt x="14224" y="0"/>
                  </a:lnTo>
                  <a:lnTo>
                    <a:pt x="13843" y="0"/>
                  </a:lnTo>
                  <a:lnTo>
                    <a:pt x="13843" y="1447"/>
                  </a:lnTo>
                  <a:lnTo>
                    <a:pt x="11836" y="1447"/>
                  </a:lnTo>
                  <a:lnTo>
                    <a:pt x="11836" y="2908"/>
                  </a:lnTo>
                  <a:lnTo>
                    <a:pt x="10515" y="4406"/>
                  </a:lnTo>
                  <a:lnTo>
                    <a:pt x="8699" y="6489"/>
                  </a:lnTo>
                  <a:lnTo>
                    <a:pt x="7467" y="7899"/>
                  </a:lnTo>
                  <a:lnTo>
                    <a:pt x="5511" y="10147"/>
                  </a:lnTo>
                  <a:lnTo>
                    <a:pt x="3594" y="12331"/>
                  </a:lnTo>
                  <a:lnTo>
                    <a:pt x="0" y="16459"/>
                  </a:lnTo>
                  <a:lnTo>
                    <a:pt x="609" y="61455"/>
                  </a:lnTo>
                  <a:lnTo>
                    <a:pt x="2374" y="58826"/>
                  </a:lnTo>
                  <a:lnTo>
                    <a:pt x="4178" y="56159"/>
                  </a:lnTo>
                  <a:lnTo>
                    <a:pt x="6070" y="53352"/>
                  </a:lnTo>
                  <a:lnTo>
                    <a:pt x="8013" y="50469"/>
                  </a:lnTo>
                  <a:lnTo>
                    <a:pt x="9271" y="48602"/>
                  </a:lnTo>
                  <a:lnTo>
                    <a:pt x="11010" y="46024"/>
                  </a:lnTo>
                  <a:lnTo>
                    <a:pt x="11010" y="46202"/>
                  </a:lnTo>
                  <a:lnTo>
                    <a:pt x="12839" y="46202"/>
                  </a:lnTo>
                  <a:lnTo>
                    <a:pt x="12839" y="43307"/>
                  </a:lnTo>
                  <a:lnTo>
                    <a:pt x="12839" y="40424"/>
                  </a:lnTo>
                  <a:lnTo>
                    <a:pt x="14503" y="40424"/>
                  </a:lnTo>
                  <a:lnTo>
                    <a:pt x="14503" y="4330"/>
                  </a:lnTo>
                  <a:close/>
                </a:path>
                <a:path w="24129" h="720725">
                  <a:moveTo>
                    <a:pt x="23533" y="720356"/>
                  </a:moveTo>
                  <a:lnTo>
                    <a:pt x="20624" y="495795"/>
                  </a:lnTo>
                  <a:lnTo>
                    <a:pt x="16090" y="145072"/>
                  </a:lnTo>
                  <a:lnTo>
                    <a:pt x="14224" y="147904"/>
                  </a:lnTo>
                  <a:lnTo>
                    <a:pt x="12407" y="150647"/>
                  </a:lnTo>
                  <a:lnTo>
                    <a:pt x="9372" y="155244"/>
                  </a:lnTo>
                  <a:lnTo>
                    <a:pt x="7035" y="158788"/>
                  </a:lnTo>
                  <a:lnTo>
                    <a:pt x="5638" y="158788"/>
                  </a:lnTo>
                  <a:lnTo>
                    <a:pt x="5638" y="167449"/>
                  </a:lnTo>
                  <a:lnTo>
                    <a:pt x="5613" y="164884"/>
                  </a:lnTo>
                  <a:lnTo>
                    <a:pt x="5638" y="167449"/>
                  </a:lnTo>
                  <a:lnTo>
                    <a:pt x="5638" y="158788"/>
                  </a:lnTo>
                  <a:lnTo>
                    <a:pt x="5613" y="160947"/>
                  </a:lnTo>
                  <a:lnTo>
                    <a:pt x="5562" y="161671"/>
                  </a:lnTo>
                  <a:lnTo>
                    <a:pt x="4660" y="161671"/>
                  </a:lnTo>
                  <a:lnTo>
                    <a:pt x="4660" y="163118"/>
                  </a:lnTo>
                  <a:lnTo>
                    <a:pt x="3810" y="163118"/>
                  </a:lnTo>
                  <a:lnTo>
                    <a:pt x="3009" y="163118"/>
                  </a:lnTo>
                  <a:lnTo>
                    <a:pt x="3009" y="167449"/>
                  </a:lnTo>
                  <a:lnTo>
                    <a:pt x="4305" y="167449"/>
                  </a:lnTo>
                  <a:lnTo>
                    <a:pt x="4305" y="495122"/>
                  </a:lnTo>
                  <a:lnTo>
                    <a:pt x="5892" y="495122"/>
                  </a:lnTo>
                  <a:lnTo>
                    <a:pt x="7797" y="495122"/>
                  </a:lnTo>
                  <a:lnTo>
                    <a:pt x="9639" y="495122"/>
                  </a:lnTo>
                  <a:lnTo>
                    <a:pt x="9639" y="470712"/>
                  </a:lnTo>
                  <a:lnTo>
                    <a:pt x="9969" y="495795"/>
                  </a:lnTo>
                  <a:lnTo>
                    <a:pt x="8039" y="495795"/>
                  </a:lnTo>
                  <a:lnTo>
                    <a:pt x="6540" y="495795"/>
                  </a:lnTo>
                  <a:lnTo>
                    <a:pt x="9398" y="704761"/>
                  </a:lnTo>
                  <a:lnTo>
                    <a:pt x="10744" y="706259"/>
                  </a:lnTo>
                  <a:lnTo>
                    <a:pt x="14414" y="710298"/>
                  </a:lnTo>
                  <a:lnTo>
                    <a:pt x="16573" y="712698"/>
                  </a:lnTo>
                  <a:lnTo>
                    <a:pt x="18846" y="715200"/>
                  </a:lnTo>
                  <a:lnTo>
                    <a:pt x="21717" y="718375"/>
                  </a:lnTo>
                  <a:lnTo>
                    <a:pt x="23533" y="720356"/>
                  </a:lnTo>
                  <a:close/>
                </a:path>
              </a:pathLst>
            </a:custGeom>
            <a:solidFill>
              <a:srgbClr val="F18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74032" y="4265917"/>
              <a:ext cx="15240" cy="727710"/>
            </a:xfrm>
            <a:custGeom>
              <a:avLst/>
              <a:gdLst/>
              <a:ahLst/>
              <a:cxnLst/>
              <a:rect l="l" t="t" r="r" b="b"/>
              <a:pathLst>
                <a:path w="15239" h="727710">
                  <a:moveTo>
                    <a:pt x="5638" y="38531"/>
                  </a:moveTo>
                  <a:lnTo>
                    <a:pt x="5105" y="0"/>
                  </a:lnTo>
                  <a:lnTo>
                    <a:pt x="3886" y="1206"/>
                  </a:lnTo>
                  <a:lnTo>
                    <a:pt x="1905" y="3162"/>
                  </a:lnTo>
                  <a:lnTo>
                    <a:pt x="673" y="4381"/>
                  </a:lnTo>
                  <a:lnTo>
                    <a:pt x="0" y="5156"/>
                  </a:lnTo>
                  <a:lnTo>
                    <a:pt x="533" y="46101"/>
                  </a:lnTo>
                  <a:lnTo>
                    <a:pt x="2425" y="43294"/>
                  </a:lnTo>
                  <a:lnTo>
                    <a:pt x="4394" y="40386"/>
                  </a:lnTo>
                  <a:lnTo>
                    <a:pt x="5638" y="38531"/>
                  </a:lnTo>
                  <a:close/>
                </a:path>
                <a:path w="15239" h="727710">
                  <a:moveTo>
                    <a:pt x="15036" y="727367"/>
                  </a:moveTo>
                  <a:lnTo>
                    <a:pt x="14808" y="710526"/>
                  </a:lnTo>
                  <a:lnTo>
                    <a:pt x="12890" y="697496"/>
                  </a:lnTo>
                  <a:lnTo>
                    <a:pt x="12026" y="691616"/>
                  </a:lnTo>
                  <a:lnTo>
                    <a:pt x="10566" y="654431"/>
                  </a:lnTo>
                  <a:lnTo>
                    <a:pt x="12052" y="632714"/>
                  </a:lnTo>
                  <a:lnTo>
                    <a:pt x="13004" y="618680"/>
                  </a:lnTo>
                  <a:lnTo>
                    <a:pt x="13512" y="615721"/>
                  </a:lnTo>
                  <a:lnTo>
                    <a:pt x="11912" y="498589"/>
                  </a:lnTo>
                  <a:lnTo>
                    <a:pt x="7061" y="142887"/>
                  </a:lnTo>
                  <a:lnTo>
                    <a:pt x="5740" y="144894"/>
                  </a:lnTo>
                  <a:lnTo>
                    <a:pt x="3784" y="147866"/>
                  </a:lnTo>
                  <a:lnTo>
                    <a:pt x="1917" y="150698"/>
                  </a:lnTo>
                  <a:lnTo>
                    <a:pt x="6489" y="498589"/>
                  </a:lnTo>
                  <a:lnTo>
                    <a:pt x="9423" y="721169"/>
                  </a:lnTo>
                  <a:lnTo>
                    <a:pt x="13233" y="725385"/>
                  </a:lnTo>
                  <a:lnTo>
                    <a:pt x="15036" y="727367"/>
                  </a:lnTo>
                  <a:close/>
                </a:path>
              </a:pathLst>
            </a:custGeom>
            <a:solidFill>
              <a:srgbClr val="F18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77918" y="4258525"/>
              <a:ext cx="16510" cy="737870"/>
            </a:xfrm>
            <a:custGeom>
              <a:avLst/>
              <a:gdLst/>
              <a:ahLst/>
              <a:cxnLst/>
              <a:rect l="l" t="t" r="r" b="b"/>
              <a:pathLst>
                <a:path w="16510" h="737870">
                  <a:moveTo>
                    <a:pt x="9182" y="35687"/>
                  </a:moveTo>
                  <a:lnTo>
                    <a:pt x="8712" y="0"/>
                  </a:lnTo>
                  <a:lnTo>
                    <a:pt x="6756" y="1930"/>
                  </a:lnTo>
                  <a:lnTo>
                    <a:pt x="4838" y="3822"/>
                  </a:lnTo>
                  <a:lnTo>
                    <a:pt x="3187" y="5461"/>
                  </a:lnTo>
                  <a:lnTo>
                    <a:pt x="1219" y="7391"/>
                  </a:lnTo>
                  <a:lnTo>
                    <a:pt x="0" y="8597"/>
                  </a:lnTo>
                  <a:lnTo>
                    <a:pt x="508" y="47777"/>
                  </a:lnTo>
                  <a:lnTo>
                    <a:pt x="1752" y="45923"/>
                  </a:lnTo>
                  <a:lnTo>
                    <a:pt x="2844" y="44297"/>
                  </a:lnTo>
                  <a:lnTo>
                    <a:pt x="3695" y="43040"/>
                  </a:lnTo>
                  <a:lnTo>
                    <a:pt x="4546" y="41783"/>
                  </a:lnTo>
                  <a:lnTo>
                    <a:pt x="5321" y="40754"/>
                  </a:lnTo>
                  <a:lnTo>
                    <a:pt x="7226" y="38252"/>
                  </a:lnTo>
                  <a:lnTo>
                    <a:pt x="9182" y="35687"/>
                  </a:lnTo>
                  <a:close/>
                </a:path>
                <a:path w="16510" h="737870">
                  <a:moveTo>
                    <a:pt x="13843" y="737717"/>
                  </a:moveTo>
                  <a:lnTo>
                    <a:pt x="13119" y="732828"/>
                  </a:lnTo>
                  <a:lnTo>
                    <a:pt x="10922" y="717918"/>
                  </a:lnTo>
                  <a:lnTo>
                    <a:pt x="9004" y="704888"/>
                  </a:lnTo>
                  <a:lnTo>
                    <a:pt x="9359" y="732777"/>
                  </a:lnTo>
                  <a:lnTo>
                    <a:pt x="11137" y="734758"/>
                  </a:lnTo>
                  <a:lnTo>
                    <a:pt x="12420" y="736168"/>
                  </a:lnTo>
                  <a:lnTo>
                    <a:pt x="13157" y="736981"/>
                  </a:lnTo>
                  <a:lnTo>
                    <a:pt x="13843" y="737717"/>
                  </a:lnTo>
                  <a:close/>
                </a:path>
                <a:path w="16510" h="737870">
                  <a:moveTo>
                    <a:pt x="16306" y="586994"/>
                  </a:moveTo>
                  <a:lnTo>
                    <a:pt x="15265" y="505980"/>
                  </a:lnTo>
                  <a:lnTo>
                    <a:pt x="10515" y="139471"/>
                  </a:lnTo>
                  <a:lnTo>
                    <a:pt x="8877" y="141643"/>
                  </a:lnTo>
                  <a:lnTo>
                    <a:pt x="8572" y="142100"/>
                  </a:lnTo>
                  <a:lnTo>
                    <a:pt x="6692" y="144945"/>
                  </a:lnTo>
                  <a:lnTo>
                    <a:pt x="5118" y="147332"/>
                  </a:lnTo>
                  <a:lnTo>
                    <a:pt x="4965" y="147561"/>
                  </a:lnTo>
                  <a:lnTo>
                    <a:pt x="3175" y="150279"/>
                  </a:lnTo>
                  <a:lnTo>
                    <a:pt x="1854" y="152285"/>
                  </a:lnTo>
                  <a:lnTo>
                    <a:pt x="6426" y="505980"/>
                  </a:lnTo>
                  <a:lnTo>
                    <a:pt x="8166" y="640105"/>
                  </a:lnTo>
                  <a:lnTo>
                    <a:pt x="9118" y="626071"/>
                  </a:lnTo>
                  <a:lnTo>
                    <a:pt x="9626" y="623112"/>
                  </a:lnTo>
                  <a:lnTo>
                    <a:pt x="11468" y="612419"/>
                  </a:lnTo>
                  <a:lnTo>
                    <a:pt x="12750" y="604951"/>
                  </a:lnTo>
                  <a:lnTo>
                    <a:pt x="14427" y="595236"/>
                  </a:lnTo>
                  <a:lnTo>
                    <a:pt x="15049" y="591616"/>
                  </a:lnTo>
                  <a:lnTo>
                    <a:pt x="16306" y="586994"/>
                  </a:lnTo>
                  <a:close/>
                </a:path>
              </a:pathLst>
            </a:custGeom>
            <a:solidFill>
              <a:srgbClr val="F18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84675" y="4253750"/>
              <a:ext cx="14604" cy="600075"/>
            </a:xfrm>
            <a:custGeom>
              <a:avLst/>
              <a:gdLst/>
              <a:ahLst/>
              <a:cxnLst/>
              <a:rect l="l" t="t" r="r" b="b"/>
              <a:pathLst>
                <a:path w="14604" h="600075">
                  <a:moveTo>
                    <a:pt x="7251" y="34124"/>
                  </a:moveTo>
                  <a:lnTo>
                    <a:pt x="6794" y="0"/>
                  </a:lnTo>
                  <a:lnTo>
                    <a:pt x="5143" y="1638"/>
                  </a:lnTo>
                  <a:lnTo>
                    <a:pt x="3175" y="3568"/>
                  </a:lnTo>
                  <a:lnTo>
                    <a:pt x="1955" y="4775"/>
                  </a:lnTo>
                  <a:lnTo>
                    <a:pt x="0" y="6705"/>
                  </a:lnTo>
                  <a:lnTo>
                    <a:pt x="469" y="43027"/>
                  </a:lnTo>
                  <a:lnTo>
                    <a:pt x="2413" y="40462"/>
                  </a:lnTo>
                  <a:lnTo>
                    <a:pt x="3657" y="38836"/>
                  </a:lnTo>
                  <a:lnTo>
                    <a:pt x="5613" y="36271"/>
                  </a:lnTo>
                  <a:lnTo>
                    <a:pt x="7251" y="34124"/>
                  </a:lnTo>
                  <a:close/>
                </a:path>
                <a:path w="14604" h="600075">
                  <a:moveTo>
                    <a:pt x="14363" y="574103"/>
                  </a:moveTo>
                  <a:lnTo>
                    <a:pt x="13525" y="510755"/>
                  </a:lnTo>
                  <a:lnTo>
                    <a:pt x="8610" y="137845"/>
                  </a:lnTo>
                  <a:lnTo>
                    <a:pt x="5080" y="142506"/>
                  </a:lnTo>
                  <a:lnTo>
                    <a:pt x="4521" y="143256"/>
                  </a:lnTo>
                  <a:lnTo>
                    <a:pt x="3759" y="144246"/>
                  </a:lnTo>
                  <a:lnTo>
                    <a:pt x="2120" y="146418"/>
                  </a:lnTo>
                  <a:lnTo>
                    <a:pt x="1816" y="146875"/>
                  </a:lnTo>
                  <a:lnTo>
                    <a:pt x="6515" y="510755"/>
                  </a:lnTo>
                  <a:lnTo>
                    <a:pt x="7670" y="600011"/>
                  </a:lnTo>
                  <a:lnTo>
                    <a:pt x="8293" y="596392"/>
                  </a:lnTo>
                  <a:lnTo>
                    <a:pt x="9550" y="591769"/>
                  </a:lnTo>
                  <a:lnTo>
                    <a:pt x="11137" y="585978"/>
                  </a:lnTo>
                  <a:lnTo>
                    <a:pt x="12839" y="579678"/>
                  </a:lnTo>
                  <a:lnTo>
                    <a:pt x="13030" y="579018"/>
                  </a:lnTo>
                  <a:lnTo>
                    <a:pt x="14363" y="574103"/>
                  </a:lnTo>
                  <a:close/>
                </a:path>
              </a:pathLst>
            </a:custGeom>
            <a:solidFill>
              <a:srgbClr val="F1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89818" y="4249915"/>
              <a:ext cx="12700" cy="582930"/>
            </a:xfrm>
            <a:custGeom>
              <a:avLst/>
              <a:gdLst/>
              <a:ahLst/>
              <a:cxnLst/>
              <a:rect l="l" t="t" r="r" b="b"/>
              <a:pathLst>
                <a:path w="12700" h="582929">
                  <a:moveTo>
                    <a:pt x="5969" y="32893"/>
                  </a:moveTo>
                  <a:lnTo>
                    <a:pt x="5537" y="0"/>
                  </a:lnTo>
                  <a:lnTo>
                    <a:pt x="1651" y="3835"/>
                  </a:lnTo>
                  <a:lnTo>
                    <a:pt x="0" y="5473"/>
                  </a:lnTo>
                  <a:lnTo>
                    <a:pt x="469" y="40106"/>
                  </a:lnTo>
                  <a:lnTo>
                    <a:pt x="2095" y="37960"/>
                  </a:lnTo>
                  <a:lnTo>
                    <a:pt x="4013" y="35458"/>
                  </a:lnTo>
                  <a:lnTo>
                    <a:pt x="5969" y="32893"/>
                  </a:lnTo>
                  <a:close/>
                </a:path>
                <a:path w="12700" h="582929">
                  <a:moveTo>
                    <a:pt x="12522" y="513918"/>
                  </a:moveTo>
                  <a:lnTo>
                    <a:pt x="12179" y="513918"/>
                  </a:lnTo>
                  <a:lnTo>
                    <a:pt x="7302" y="136626"/>
                  </a:lnTo>
                  <a:lnTo>
                    <a:pt x="5346" y="139204"/>
                  </a:lnTo>
                  <a:lnTo>
                    <a:pt x="3467" y="141681"/>
                  </a:lnTo>
                  <a:lnTo>
                    <a:pt x="1892" y="143776"/>
                  </a:lnTo>
                  <a:lnTo>
                    <a:pt x="6946" y="514591"/>
                  </a:lnTo>
                  <a:lnTo>
                    <a:pt x="7886" y="582853"/>
                  </a:lnTo>
                  <a:lnTo>
                    <a:pt x="9359" y="577430"/>
                  </a:lnTo>
                  <a:lnTo>
                    <a:pt x="10731" y="577430"/>
                  </a:lnTo>
                  <a:lnTo>
                    <a:pt x="10731" y="572401"/>
                  </a:lnTo>
                  <a:lnTo>
                    <a:pt x="10947" y="571601"/>
                  </a:lnTo>
                  <a:lnTo>
                    <a:pt x="10883" y="567321"/>
                  </a:lnTo>
                  <a:lnTo>
                    <a:pt x="12344" y="567321"/>
                  </a:lnTo>
                  <a:lnTo>
                    <a:pt x="12344" y="565873"/>
                  </a:lnTo>
                  <a:lnTo>
                    <a:pt x="12522" y="565873"/>
                  </a:lnTo>
                  <a:lnTo>
                    <a:pt x="12522" y="513918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93399" y="4248721"/>
              <a:ext cx="10795" cy="573405"/>
            </a:xfrm>
            <a:custGeom>
              <a:avLst/>
              <a:gdLst/>
              <a:ahLst/>
              <a:cxnLst/>
              <a:rect l="l" t="t" r="r" b="b"/>
              <a:pathLst>
                <a:path w="10795" h="573404">
                  <a:moveTo>
                    <a:pt x="3619" y="32473"/>
                  </a:moveTo>
                  <a:lnTo>
                    <a:pt x="3175" y="0"/>
                  </a:lnTo>
                  <a:lnTo>
                    <a:pt x="0" y="3136"/>
                  </a:lnTo>
                  <a:lnTo>
                    <a:pt x="431" y="36652"/>
                  </a:lnTo>
                  <a:lnTo>
                    <a:pt x="3619" y="32473"/>
                  </a:lnTo>
                  <a:close/>
                </a:path>
                <a:path w="10795" h="573404">
                  <a:moveTo>
                    <a:pt x="10528" y="515112"/>
                  </a:moveTo>
                  <a:lnTo>
                    <a:pt x="10198" y="515112"/>
                  </a:lnTo>
                  <a:lnTo>
                    <a:pt x="5029" y="136105"/>
                  </a:lnTo>
                  <a:lnTo>
                    <a:pt x="1765" y="140398"/>
                  </a:lnTo>
                  <a:lnTo>
                    <a:pt x="6629" y="515785"/>
                  </a:lnTo>
                  <a:lnTo>
                    <a:pt x="6921" y="515785"/>
                  </a:lnTo>
                  <a:lnTo>
                    <a:pt x="6921" y="562749"/>
                  </a:lnTo>
                  <a:lnTo>
                    <a:pt x="7264" y="562749"/>
                  </a:lnTo>
                  <a:lnTo>
                    <a:pt x="7264" y="568515"/>
                  </a:lnTo>
                  <a:lnTo>
                    <a:pt x="7340" y="572846"/>
                  </a:lnTo>
                  <a:lnTo>
                    <a:pt x="7937" y="572846"/>
                  </a:lnTo>
                  <a:lnTo>
                    <a:pt x="7937" y="568515"/>
                  </a:lnTo>
                  <a:lnTo>
                    <a:pt x="9550" y="568515"/>
                  </a:lnTo>
                  <a:lnTo>
                    <a:pt x="9550" y="562749"/>
                  </a:lnTo>
                  <a:lnTo>
                    <a:pt x="10528" y="562749"/>
                  </a:lnTo>
                  <a:lnTo>
                    <a:pt x="10528" y="515112"/>
                  </a:lnTo>
                  <a:close/>
                </a:path>
              </a:pathLst>
            </a:custGeom>
            <a:solidFill>
              <a:srgbClr val="F3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95355" y="4243438"/>
              <a:ext cx="13970" cy="572135"/>
            </a:xfrm>
            <a:custGeom>
              <a:avLst/>
              <a:gdLst/>
              <a:ahLst/>
              <a:cxnLst/>
              <a:rect l="l" t="t" r="r" b="b"/>
              <a:pathLst>
                <a:path w="13970" h="572135">
                  <a:moveTo>
                    <a:pt x="7162" y="30530"/>
                  </a:moveTo>
                  <a:lnTo>
                    <a:pt x="6769" y="0"/>
                  </a:lnTo>
                  <a:lnTo>
                    <a:pt x="5397" y="1155"/>
                  </a:lnTo>
                  <a:lnTo>
                    <a:pt x="4838" y="1701"/>
                  </a:lnTo>
                  <a:lnTo>
                    <a:pt x="3175" y="3352"/>
                  </a:lnTo>
                  <a:lnTo>
                    <a:pt x="2286" y="4229"/>
                  </a:lnTo>
                  <a:lnTo>
                    <a:pt x="1219" y="5283"/>
                  </a:lnTo>
                  <a:lnTo>
                    <a:pt x="0" y="6477"/>
                  </a:lnTo>
                  <a:lnTo>
                    <a:pt x="431" y="39370"/>
                  </a:lnTo>
                  <a:lnTo>
                    <a:pt x="1651" y="37757"/>
                  </a:lnTo>
                  <a:lnTo>
                    <a:pt x="3606" y="35191"/>
                  </a:lnTo>
                  <a:lnTo>
                    <a:pt x="5245" y="33032"/>
                  </a:lnTo>
                  <a:lnTo>
                    <a:pt x="7162" y="30530"/>
                  </a:lnTo>
                  <a:close/>
                </a:path>
                <a:path w="13970" h="572135">
                  <a:moveTo>
                    <a:pt x="13919" y="553643"/>
                  </a:moveTo>
                  <a:lnTo>
                    <a:pt x="13500" y="521068"/>
                  </a:lnTo>
                  <a:lnTo>
                    <a:pt x="8496" y="134239"/>
                  </a:lnTo>
                  <a:lnTo>
                    <a:pt x="6616" y="136715"/>
                  </a:lnTo>
                  <a:lnTo>
                    <a:pt x="5029" y="138823"/>
                  </a:lnTo>
                  <a:lnTo>
                    <a:pt x="3175" y="141262"/>
                  </a:lnTo>
                  <a:lnTo>
                    <a:pt x="3073" y="141389"/>
                  </a:lnTo>
                  <a:lnTo>
                    <a:pt x="1765" y="143103"/>
                  </a:lnTo>
                  <a:lnTo>
                    <a:pt x="6654" y="521068"/>
                  </a:lnTo>
                  <a:lnTo>
                    <a:pt x="7315" y="571690"/>
                  </a:lnTo>
                  <a:lnTo>
                    <a:pt x="8890" y="567372"/>
                  </a:lnTo>
                  <a:lnTo>
                    <a:pt x="10807" y="562152"/>
                  </a:lnTo>
                  <a:lnTo>
                    <a:pt x="12166" y="558419"/>
                  </a:lnTo>
                  <a:lnTo>
                    <a:pt x="13919" y="553643"/>
                  </a:lnTo>
                  <a:close/>
                </a:path>
              </a:pathLst>
            </a:custGeom>
            <a:solidFill>
              <a:srgbClr val="F38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00194" y="4237697"/>
              <a:ext cx="15875" cy="564515"/>
            </a:xfrm>
            <a:custGeom>
              <a:avLst/>
              <a:gdLst/>
              <a:ahLst/>
              <a:cxnLst/>
              <a:rect l="l" t="t" r="r" b="b"/>
              <a:pathLst>
                <a:path w="15875" h="564514">
                  <a:moveTo>
                    <a:pt x="9093" y="27546"/>
                  </a:moveTo>
                  <a:lnTo>
                    <a:pt x="8737" y="0"/>
                  </a:lnTo>
                  <a:lnTo>
                    <a:pt x="7061" y="1409"/>
                  </a:lnTo>
                  <a:lnTo>
                    <a:pt x="3886" y="4089"/>
                  </a:lnTo>
                  <a:lnTo>
                    <a:pt x="1930" y="5740"/>
                  </a:lnTo>
                  <a:lnTo>
                    <a:pt x="558" y="6896"/>
                  </a:lnTo>
                  <a:lnTo>
                    <a:pt x="0" y="7442"/>
                  </a:lnTo>
                  <a:lnTo>
                    <a:pt x="406" y="38773"/>
                  </a:lnTo>
                  <a:lnTo>
                    <a:pt x="2311" y="36258"/>
                  </a:lnTo>
                  <a:lnTo>
                    <a:pt x="4267" y="33705"/>
                  </a:lnTo>
                  <a:lnTo>
                    <a:pt x="5499" y="32105"/>
                  </a:lnTo>
                  <a:lnTo>
                    <a:pt x="7454" y="29540"/>
                  </a:lnTo>
                  <a:lnTo>
                    <a:pt x="7721" y="29184"/>
                  </a:lnTo>
                  <a:lnTo>
                    <a:pt x="9093" y="27546"/>
                  </a:lnTo>
                  <a:close/>
                </a:path>
                <a:path w="15875" h="564514">
                  <a:moveTo>
                    <a:pt x="15875" y="542023"/>
                  </a:moveTo>
                  <a:lnTo>
                    <a:pt x="15671" y="526808"/>
                  </a:lnTo>
                  <a:lnTo>
                    <a:pt x="10464" y="131254"/>
                  </a:lnTo>
                  <a:lnTo>
                    <a:pt x="8864" y="133159"/>
                  </a:lnTo>
                  <a:lnTo>
                    <a:pt x="8597" y="133477"/>
                  </a:lnTo>
                  <a:lnTo>
                    <a:pt x="6908" y="135699"/>
                  </a:lnTo>
                  <a:lnTo>
                    <a:pt x="5613" y="137401"/>
                  </a:lnTo>
                  <a:lnTo>
                    <a:pt x="3657" y="139979"/>
                  </a:lnTo>
                  <a:lnTo>
                    <a:pt x="1778" y="142455"/>
                  </a:lnTo>
                  <a:lnTo>
                    <a:pt x="6845" y="526808"/>
                  </a:lnTo>
                  <a:lnTo>
                    <a:pt x="7327" y="564159"/>
                  </a:lnTo>
                  <a:lnTo>
                    <a:pt x="9080" y="559384"/>
                  </a:lnTo>
                  <a:lnTo>
                    <a:pt x="11010" y="554139"/>
                  </a:lnTo>
                  <a:lnTo>
                    <a:pt x="12560" y="549871"/>
                  </a:lnTo>
                  <a:lnTo>
                    <a:pt x="13627" y="546963"/>
                  </a:lnTo>
                  <a:lnTo>
                    <a:pt x="14490" y="545084"/>
                  </a:lnTo>
                  <a:lnTo>
                    <a:pt x="15875" y="542023"/>
                  </a:lnTo>
                  <a:close/>
                </a:path>
              </a:pathLst>
            </a:custGeom>
            <a:solidFill>
              <a:srgbClr val="F3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07420" y="4234408"/>
              <a:ext cx="12700" cy="548640"/>
            </a:xfrm>
            <a:custGeom>
              <a:avLst/>
              <a:gdLst/>
              <a:ahLst/>
              <a:cxnLst/>
              <a:rect l="l" t="t" r="r" b="b"/>
              <a:pathLst>
                <a:path w="12700" h="548639">
                  <a:moveTo>
                    <a:pt x="5753" y="26238"/>
                  </a:moveTo>
                  <a:lnTo>
                    <a:pt x="5410" y="0"/>
                  </a:lnTo>
                  <a:lnTo>
                    <a:pt x="3441" y="1663"/>
                  </a:lnTo>
                  <a:lnTo>
                    <a:pt x="3441" y="1104"/>
                  </a:lnTo>
                  <a:lnTo>
                    <a:pt x="2387" y="1104"/>
                  </a:lnTo>
                  <a:lnTo>
                    <a:pt x="2387" y="2552"/>
                  </a:lnTo>
                  <a:lnTo>
                    <a:pt x="1511" y="3289"/>
                  </a:lnTo>
                  <a:lnTo>
                    <a:pt x="1511" y="4000"/>
                  </a:lnTo>
                  <a:lnTo>
                    <a:pt x="0" y="4000"/>
                  </a:lnTo>
                  <a:lnTo>
                    <a:pt x="0" y="28536"/>
                  </a:lnTo>
                  <a:lnTo>
                    <a:pt x="190" y="28536"/>
                  </a:lnTo>
                  <a:lnTo>
                    <a:pt x="190" y="32867"/>
                  </a:lnTo>
                  <a:lnTo>
                    <a:pt x="1993" y="32867"/>
                  </a:lnTo>
                  <a:lnTo>
                    <a:pt x="1993" y="30695"/>
                  </a:lnTo>
                  <a:lnTo>
                    <a:pt x="5753" y="26238"/>
                  </a:lnTo>
                  <a:close/>
                </a:path>
                <a:path w="12700" h="548639">
                  <a:moveTo>
                    <a:pt x="12357" y="537133"/>
                  </a:moveTo>
                  <a:lnTo>
                    <a:pt x="12255" y="530098"/>
                  </a:lnTo>
                  <a:lnTo>
                    <a:pt x="7086" y="129946"/>
                  </a:lnTo>
                  <a:lnTo>
                    <a:pt x="3238" y="134543"/>
                  </a:lnTo>
                  <a:lnTo>
                    <a:pt x="1638" y="136448"/>
                  </a:lnTo>
                  <a:lnTo>
                    <a:pt x="7010" y="530098"/>
                  </a:lnTo>
                  <a:lnTo>
                    <a:pt x="7264" y="548373"/>
                  </a:lnTo>
                  <a:lnTo>
                    <a:pt x="8636" y="545312"/>
                  </a:lnTo>
                  <a:lnTo>
                    <a:pt x="10414" y="541401"/>
                  </a:lnTo>
                  <a:lnTo>
                    <a:pt x="12357" y="537133"/>
                  </a:lnTo>
                  <a:close/>
                </a:path>
              </a:pathLst>
            </a:custGeom>
            <a:solidFill>
              <a:srgbClr val="F3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10862" y="4228706"/>
              <a:ext cx="15875" cy="547370"/>
            </a:xfrm>
            <a:custGeom>
              <a:avLst/>
              <a:gdLst/>
              <a:ahLst/>
              <a:cxnLst/>
              <a:rect l="l" t="t" r="r" b="b"/>
              <a:pathLst>
                <a:path w="15875" h="547370">
                  <a:moveTo>
                    <a:pt x="9055" y="23952"/>
                  </a:moveTo>
                  <a:lnTo>
                    <a:pt x="8737" y="0"/>
                  </a:lnTo>
                  <a:lnTo>
                    <a:pt x="6921" y="1524"/>
                  </a:lnTo>
                  <a:lnTo>
                    <a:pt x="5143" y="3035"/>
                  </a:lnTo>
                  <a:lnTo>
                    <a:pt x="3721" y="4229"/>
                  </a:lnTo>
                  <a:lnTo>
                    <a:pt x="3378" y="4521"/>
                  </a:lnTo>
                  <a:lnTo>
                    <a:pt x="1968" y="5702"/>
                  </a:lnTo>
                  <a:lnTo>
                    <a:pt x="0" y="7366"/>
                  </a:lnTo>
                  <a:lnTo>
                    <a:pt x="342" y="34277"/>
                  </a:lnTo>
                  <a:lnTo>
                    <a:pt x="2311" y="31940"/>
                  </a:lnTo>
                  <a:lnTo>
                    <a:pt x="4051" y="29883"/>
                  </a:lnTo>
                  <a:lnTo>
                    <a:pt x="5486" y="28181"/>
                  </a:lnTo>
                  <a:lnTo>
                    <a:pt x="7264" y="26060"/>
                  </a:lnTo>
                  <a:lnTo>
                    <a:pt x="9055" y="23952"/>
                  </a:lnTo>
                  <a:close/>
                </a:path>
                <a:path w="15875" h="547370">
                  <a:moveTo>
                    <a:pt x="15570" y="528129"/>
                  </a:moveTo>
                  <a:lnTo>
                    <a:pt x="10388" y="127609"/>
                  </a:lnTo>
                  <a:lnTo>
                    <a:pt x="8699" y="129628"/>
                  </a:lnTo>
                  <a:lnTo>
                    <a:pt x="6896" y="131775"/>
                  </a:lnTo>
                  <a:lnTo>
                    <a:pt x="5384" y="133578"/>
                  </a:lnTo>
                  <a:lnTo>
                    <a:pt x="3644" y="135648"/>
                  </a:lnTo>
                  <a:lnTo>
                    <a:pt x="1689" y="137998"/>
                  </a:lnTo>
                  <a:lnTo>
                    <a:pt x="6832" y="535800"/>
                  </a:lnTo>
                  <a:lnTo>
                    <a:pt x="6972" y="547103"/>
                  </a:lnTo>
                  <a:lnTo>
                    <a:pt x="8902" y="542823"/>
                  </a:lnTo>
                  <a:lnTo>
                    <a:pt x="10629" y="539026"/>
                  </a:lnTo>
                  <a:lnTo>
                    <a:pt x="12103" y="535800"/>
                  </a:lnTo>
                  <a:lnTo>
                    <a:pt x="12407" y="535127"/>
                  </a:lnTo>
                  <a:lnTo>
                    <a:pt x="14274" y="530987"/>
                  </a:lnTo>
                  <a:lnTo>
                    <a:pt x="15570" y="528129"/>
                  </a:lnTo>
                  <a:close/>
                </a:path>
              </a:pathLst>
            </a:custGeom>
            <a:solidFill>
              <a:srgbClr val="F38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17783" y="4224375"/>
              <a:ext cx="14604" cy="535940"/>
            </a:xfrm>
            <a:custGeom>
              <a:avLst/>
              <a:gdLst/>
              <a:ahLst/>
              <a:cxnLst/>
              <a:rect l="l" t="t" r="r" b="b"/>
              <a:pathLst>
                <a:path w="14604" h="535939">
                  <a:moveTo>
                    <a:pt x="7251" y="22199"/>
                  </a:moveTo>
                  <a:lnTo>
                    <a:pt x="6946" y="0"/>
                  </a:lnTo>
                  <a:lnTo>
                    <a:pt x="5537" y="1193"/>
                  </a:lnTo>
                  <a:lnTo>
                    <a:pt x="3784" y="2667"/>
                  </a:lnTo>
                  <a:lnTo>
                    <a:pt x="1816" y="4330"/>
                  </a:lnTo>
                  <a:lnTo>
                    <a:pt x="0" y="5854"/>
                  </a:lnTo>
                  <a:lnTo>
                    <a:pt x="342" y="30391"/>
                  </a:lnTo>
                  <a:lnTo>
                    <a:pt x="2120" y="28282"/>
                  </a:lnTo>
                  <a:lnTo>
                    <a:pt x="3860" y="26238"/>
                  </a:lnTo>
                  <a:lnTo>
                    <a:pt x="4089" y="25958"/>
                  </a:lnTo>
                  <a:lnTo>
                    <a:pt x="5829" y="23888"/>
                  </a:lnTo>
                  <a:lnTo>
                    <a:pt x="7251" y="22199"/>
                  </a:lnTo>
                  <a:close/>
                </a:path>
                <a:path w="14604" h="535939">
                  <a:moveTo>
                    <a:pt x="14071" y="521741"/>
                  </a:moveTo>
                  <a:lnTo>
                    <a:pt x="8674" y="125755"/>
                  </a:lnTo>
                  <a:lnTo>
                    <a:pt x="7162" y="127558"/>
                  </a:lnTo>
                  <a:lnTo>
                    <a:pt x="5422" y="129616"/>
                  </a:lnTo>
                  <a:lnTo>
                    <a:pt x="3467" y="131940"/>
                  </a:lnTo>
                  <a:lnTo>
                    <a:pt x="1778" y="133959"/>
                  </a:lnTo>
                  <a:lnTo>
                    <a:pt x="7353" y="535317"/>
                  </a:lnTo>
                  <a:lnTo>
                    <a:pt x="8648" y="532460"/>
                  </a:lnTo>
                  <a:lnTo>
                    <a:pt x="10210" y="529043"/>
                  </a:lnTo>
                  <a:lnTo>
                    <a:pt x="10591" y="528320"/>
                  </a:lnTo>
                  <a:lnTo>
                    <a:pt x="12306" y="525068"/>
                  </a:lnTo>
                  <a:lnTo>
                    <a:pt x="14071" y="521741"/>
                  </a:lnTo>
                  <a:close/>
                </a:path>
              </a:pathLst>
            </a:custGeom>
            <a:solidFill>
              <a:srgbClr val="F3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23321" y="4220006"/>
              <a:ext cx="13970" cy="529590"/>
            </a:xfrm>
            <a:custGeom>
              <a:avLst/>
              <a:gdLst/>
              <a:ahLst/>
              <a:cxnLst/>
              <a:rect l="l" t="t" r="r" b="b"/>
              <a:pathLst>
                <a:path w="13970" h="529589">
                  <a:moveTo>
                    <a:pt x="7251" y="20015"/>
                  </a:moveTo>
                  <a:lnTo>
                    <a:pt x="6985" y="0"/>
                  </a:lnTo>
                  <a:lnTo>
                    <a:pt x="5041" y="1384"/>
                  </a:lnTo>
                  <a:lnTo>
                    <a:pt x="5041" y="1079"/>
                  </a:lnTo>
                  <a:lnTo>
                    <a:pt x="3606" y="1079"/>
                  </a:lnTo>
                  <a:lnTo>
                    <a:pt x="3606" y="2527"/>
                  </a:lnTo>
                  <a:lnTo>
                    <a:pt x="3200" y="2870"/>
                  </a:lnTo>
                  <a:lnTo>
                    <a:pt x="1892" y="3962"/>
                  </a:lnTo>
                  <a:lnTo>
                    <a:pt x="1536" y="3962"/>
                  </a:lnTo>
                  <a:lnTo>
                    <a:pt x="1536" y="4279"/>
                  </a:lnTo>
                  <a:lnTo>
                    <a:pt x="0" y="5562"/>
                  </a:lnTo>
                  <a:lnTo>
                    <a:pt x="292" y="28257"/>
                  </a:lnTo>
                  <a:lnTo>
                    <a:pt x="1689" y="26606"/>
                  </a:lnTo>
                  <a:lnTo>
                    <a:pt x="1689" y="27063"/>
                  </a:lnTo>
                  <a:lnTo>
                    <a:pt x="3136" y="27063"/>
                  </a:lnTo>
                  <a:lnTo>
                    <a:pt x="3136" y="24892"/>
                  </a:lnTo>
                  <a:lnTo>
                    <a:pt x="3492" y="24460"/>
                  </a:lnTo>
                  <a:lnTo>
                    <a:pt x="4953" y="22733"/>
                  </a:lnTo>
                  <a:lnTo>
                    <a:pt x="5181" y="22733"/>
                  </a:lnTo>
                  <a:lnTo>
                    <a:pt x="5181" y="22466"/>
                  </a:lnTo>
                  <a:lnTo>
                    <a:pt x="7251" y="20015"/>
                  </a:lnTo>
                  <a:close/>
                </a:path>
                <a:path w="13970" h="529589">
                  <a:moveTo>
                    <a:pt x="13665" y="516445"/>
                  </a:moveTo>
                  <a:lnTo>
                    <a:pt x="8585" y="123647"/>
                  </a:lnTo>
                  <a:lnTo>
                    <a:pt x="8128" y="124167"/>
                  </a:lnTo>
                  <a:lnTo>
                    <a:pt x="6629" y="125945"/>
                  </a:lnTo>
                  <a:lnTo>
                    <a:pt x="4940" y="127965"/>
                  </a:lnTo>
                  <a:lnTo>
                    <a:pt x="1625" y="131902"/>
                  </a:lnTo>
                  <a:lnTo>
                    <a:pt x="6769" y="529437"/>
                  </a:lnTo>
                  <a:lnTo>
                    <a:pt x="8534" y="526110"/>
                  </a:lnTo>
                  <a:lnTo>
                    <a:pt x="9829" y="523671"/>
                  </a:lnTo>
                  <a:lnTo>
                    <a:pt x="10414" y="522579"/>
                  </a:lnTo>
                  <a:lnTo>
                    <a:pt x="11734" y="520103"/>
                  </a:lnTo>
                  <a:lnTo>
                    <a:pt x="13665" y="516445"/>
                  </a:lnTo>
                  <a:close/>
                </a:path>
              </a:pathLst>
            </a:custGeom>
            <a:solidFill>
              <a:srgbClr val="F3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28337" y="4216488"/>
              <a:ext cx="14604" cy="523875"/>
            </a:xfrm>
            <a:custGeom>
              <a:avLst/>
              <a:gdLst/>
              <a:ahLst/>
              <a:cxnLst/>
              <a:rect l="l" t="t" r="r" b="b"/>
              <a:pathLst>
                <a:path w="14604" h="523875">
                  <a:moveTo>
                    <a:pt x="7175" y="18046"/>
                  </a:moveTo>
                  <a:lnTo>
                    <a:pt x="6921" y="0"/>
                  </a:lnTo>
                  <a:lnTo>
                    <a:pt x="4521" y="1701"/>
                  </a:lnTo>
                  <a:lnTo>
                    <a:pt x="3505" y="1701"/>
                  </a:lnTo>
                  <a:lnTo>
                    <a:pt x="3505" y="2425"/>
                  </a:lnTo>
                  <a:lnTo>
                    <a:pt x="2476" y="3149"/>
                  </a:lnTo>
                  <a:lnTo>
                    <a:pt x="2082" y="3149"/>
                  </a:lnTo>
                  <a:lnTo>
                    <a:pt x="2082" y="3441"/>
                  </a:lnTo>
                  <a:lnTo>
                    <a:pt x="0" y="4914"/>
                  </a:lnTo>
                  <a:lnTo>
                    <a:pt x="279" y="25844"/>
                  </a:lnTo>
                  <a:lnTo>
                    <a:pt x="2374" y="23355"/>
                  </a:lnTo>
                  <a:lnTo>
                    <a:pt x="2984" y="23355"/>
                  </a:lnTo>
                  <a:lnTo>
                    <a:pt x="2984" y="22644"/>
                  </a:lnTo>
                  <a:lnTo>
                    <a:pt x="3416" y="22123"/>
                  </a:lnTo>
                  <a:lnTo>
                    <a:pt x="3594" y="21920"/>
                  </a:lnTo>
                  <a:lnTo>
                    <a:pt x="4279" y="21920"/>
                  </a:lnTo>
                  <a:lnTo>
                    <a:pt x="4279" y="21196"/>
                  </a:lnTo>
                  <a:lnTo>
                    <a:pt x="4940" y="20472"/>
                  </a:lnTo>
                  <a:lnTo>
                    <a:pt x="5283" y="20472"/>
                  </a:lnTo>
                  <a:lnTo>
                    <a:pt x="5283" y="20116"/>
                  </a:lnTo>
                  <a:lnTo>
                    <a:pt x="7175" y="18046"/>
                  </a:lnTo>
                  <a:close/>
                </a:path>
                <a:path w="14604" h="523875">
                  <a:moveTo>
                    <a:pt x="14008" y="509879"/>
                  </a:moveTo>
                  <a:lnTo>
                    <a:pt x="8610" y="121500"/>
                  </a:lnTo>
                  <a:lnTo>
                    <a:pt x="6807" y="123532"/>
                  </a:lnTo>
                  <a:lnTo>
                    <a:pt x="5321" y="125209"/>
                  </a:lnTo>
                  <a:lnTo>
                    <a:pt x="3568" y="127165"/>
                  </a:lnTo>
                  <a:lnTo>
                    <a:pt x="3111" y="127685"/>
                  </a:lnTo>
                  <a:lnTo>
                    <a:pt x="1612" y="129463"/>
                  </a:lnTo>
                  <a:lnTo>
                    <a:pt x="6718" y="523621"/>
                  </a:lnTo>
                  <a:lnTo>
                    <a:pt x="8648" y="519963"/>
                  </a:lnTo>
                  <a:lnTo>
                    <a:pt x="10375" y="516712"/>
                  </a:lnTo>
                  <a:lnTo>
                    <a:pt x="12128" y="513410"/>
                  </a:lnTo>
                  <a:lnTo>
                    <a:pt x="14008" y="509879"/>
                  </a:lnTo>
                  <a:close/>
                </a:path>
              </a:pathLst>
            </a:custGeom>
            <a:solidFill>
              <a:srgbClr val="F39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33481" y="4213796"/>
              <a:ext cx="12700" cy="516255"/>
            </a:xfrm>
            <a:custGeom>
              <a:avLst/>
              <a:gdLst/>
              <a:ahLst/>
              <a:cxnLst/>
              <a:rect l="l" t="t" r="r" b="b"/>
              <a:pathLst>
                <a:path w="12700" h="516254">
                  <a:moveTo>
                    <a:pt x="5803" y="16637"/>
                  </a:moveTo>
                  <a:lnTo>
                    <a:pt x="5588" y="0"/>
                  </a:lnTo>
                  <a:lnTo>
                    <a:pt x="3619" y="1397"/>
                  </a:lnTo>
                  <a:lnTo>
                    <a:pt x="1778" y="2692"/>
                  </a:lnTo>
                  <a:lnTo>
                    <a:pt x="0" y="3962"/>
                  </a:lnTo>
                  <a:lnTo>
                    <a:pt x="254" y="22669"/>
                  </a:lnTo>
                  <a:lnTo>
                    <a:pt x="2019" y="20739"/>
                  </a:lnTo>
                  <a:lnTo>
                    <a:pt x="3835" y="18770"/>
                  </a:lnTo>
                  <a:lnTo>
                    <a:pt x="5803" y="16637"/>
                  </a:lnTo>
                  <a:close/>
                </a:path>
                <a:path w="12700" h="516254">
                  <a:moveTo>
                    <a:pt x="12141" y="506717"/>
                  </a:moveTo>
                  <a:lnTo>
                    <a:pt x="7137" y="120078"/>
                  </a:lnTo>
                  <a:lnTo>
                    <a:pt x="5181" y="122275"/>
                  </a:lnTo>
                  <a:lnTo>
                    <a:pt x="3467" y="124193"/>
                  </a:lnTo>
                  <a:lnTo>
                    <a:pt x="1663" y="126225"/>
                  </a:lnTo>
                  <a:lnTo>
                    <a:pt x="6985" y="516102"/>
                  </a:lnTo>
                  <a:lnTo>
                    <a:pt x="8864" y="512572"/>
                  </a:lnTo>
                  <a:lnTo>
                    <a:pt x="10198" y="510070"/>
                  </a:lnTo>
                  <a:lnTo>
                    <a:pt x="10655" y="509206"/>
                  </a:lnTo>
                  <a:lnTo>
                    <a:pt x="12141" y="506717"/>
                  </a:lnTo>
                  <a:close/>
                </a:path>
              </a:pathLst>
            </a:custGeom>
            <a:solidFill>
              <a:srgbClr val="F39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37100" y="4210291"/>
              <a:ext cx="13970" cy="513715"/>
            </a:xfrm>
            <a:custGeom>
              <a:avLst/>
              <a:gdLst/>
              <a:ahLst/>
              <a:cxnLst/>
              <a:rect l="l" t="t" r="r" b="b"/>
              <a:pathLst>
                <a:path w="13970" h="513714">
                  <a:moveTo>
                    <a:pt x="7112" y="14782"/>
                  </a:moveTo>
                  <a:lnTo>
                    <a:pt x="6908" y="0"/>
                  </a:lnTo>
                  <a:lnTo>
                    <a:pt x="5130" y="1257"/>
                  </a:lnTo>
                  <a:lnTo>
                    <a:pt x="3708" y="2260"/>
                  </a:lnTo>
                  <a:lnTo>
                    <a:pt x="1968" y="3505"/>
                  </a:lnTo>
                  <a:lnTo>
                    <a:pt x="0" y="4902"/>
                  </a:lnTo>
                  <a:lnTo>
                    <a:pt x="215" y="22275"/>
                  </a:lnTo>
                  <a:lnTo>
                    <a:pt x="2171" y="20142"/>
                  </a:lnTo>
                  <a:lnTo>
                    <a:pt x="3289" y="18935"/>
                  </a:lnTo>
                  <a:lnTo>
                    <a:pt x="3924" y="18249"/>
                  </a:lnTo>
                  <a:lnTo>
                    <a:pt x="5334" y="16713"/>
                  </a:lnTo>
                  <a:lnTo>
                    <a:pt x="7112" y="14782"/>
                  </a:lnTo>
                  <a:close/>
                </a:path>
                <a:path w="13970" h="513714">
                  <a:moveTo>
                    <a:pt x="13868" y="501269"/>
                  </a:moveTo>
                  <a:lnTo>
                    <a:pt x="8547" y="117944"/>
                  </a:lnTo>
                  <a:lnTo>
                    <a:pt x="6743" y="119964"/>
                  </a:lnTo>
                  <a:lnTo>
                    <a:pt x="5257" y="121627"/>
                  </a:lnTo>
                  <a:lnTo>
                    <a:pt x="3517" y="123583"/>
                  </a:lnTo>
                  <a:lnTo>
                    <a:pt x="1562" y="125780"/>
                  </a:lnTo>
                  <a:lnTo>
                    <a:pt x="6578" y="513575"/>
                  </a:lnTo>
                  <a:lnTo>
                    <a:pt x="7035" y="512711"/>
                  </a:lnTo>
                  <a:lnTo>
                    <a:pt x="8509" y="510222"/>
                  </a:lnTo>
                  <a:lnTo>
                    <a:pt x="9080" y="509270"/>
                  </a:lnTo>
                  <a:lnTo>
                    <a:pt x="10248" y="507326"/>
                  </a:lnTo>
                  <a:lnTo>
                    <a:pt x="11988" y="504405"/>
                  </a:lnTo>
                  <a:lnTo>
                    <a:pt x="13868" y="501269"/>
                  </a:lnTo>
                  <a:close/>
                </a:path>
              </a:pathLst>
            </a:custGeom>
            <a:solidFill>
              <a:srgbClr val="F49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42231" y="4207586"/>
              <a:ext cx="12065" cy="507365"/>
            </a:xfrm>
            <a:custGeom>
              <a:avLst/>
              <a:gdLst/>
              <a:ahLst/>
              <a:cxnLst/>
              <a:rect l="l" t="t" r="r" b="b"/>
              <a:pathLst>
                <a:path w="12064" h="507364">
                  <a:moveTo>
                    <a:pt x="5753" y="13385"/>
                  </a:moveTo>
                  <a:lnTo>
                    <a:pt x="5588" y="0"/>
                  </a:lnTo>
                  <a:lnTo>
                    <a:pt x="3619" y="1397"/>
                  </a:lnTo>
                  <a:lnTo>
                    <a:pt x="1778" y="2705"/>
                  </a:lnTo>
                  <a:lnTo>
                    <a:pt x="0" y="3962"/>
                  </a:lnTo>
                  <a:lnTo>
                    <a:pt x="203" y="19418"/>
                  </a:lnTo>
                  <a:lnTo>
                    <a:pt x="1968" y="17487"/>
                  </a:lnTo>
                  <a:lnTo>
                    <a:pt x="3797" y="15506"/>
                  </a:lnTo>
                  <a:lnTo>
                    <a:pt x="5753" y="13385"/>
                  </a:lnTo>
                  <a:close/>
                </a:path>
                <a:path w="12064" h="507364">
                  <a:moveTo>
                    <a:pt x="12026" y="498462"/>
                  </a:moveTo>
                  <a:lnTo>
                    <a:pt x="7086" y="116522"/>
                  </a:lnTo>
                  <a:lnTo>
                    <a:pt x="5130" y="118719"/>
                  </a:lnTo>
                  <a:lnTo>
                    <a:pt x="3416" y="120650"/>
                  </a:lnTo>
                  <a:lnTo>
                    <a:pt x="1612" y="122669"/>
                  </a:lnTo>
                  <a:lnTo>
                    <a:pt x="6858" y="507111"/>
                  </a:lnTo>
                  <a:lnTo>
                    <a:pt x="8724" y="503974"/>
                  </a:lnTo>
                  <a:lnTo>
                    <a:pt x="10083" y="501713"/>
                  </a:lnTo>
                  <a:lnTo>
                    <a:pt x="12026" y="498462"/>
                  </a:lnTo>
                  <a:close/>
                </a:path>
              </a:pathLst>
            </a:custGeom>
            <a:solidFill>
              <a:srgbClr val="F49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445850" y="4206328"/>
              <a:ext cx="10160" cy="503555"/>
            </a:xfrm>
            <a:custGeom>
              <a:avLst/>
              <a:gdLst/>
              <a:ahLst/>
              <a:cxnLst/>
              <a:rect l="l" t="t" r="r" b="b"/>
              <a:pathLst>
                <a:path w="10160" h="503554">
                  <a:moveTo>
                    <a:pt x="3886" y="12738"/>
                  </a:moveTo>
                  <a:lnTo>
                    <a:pt x="3721" y="0"/>
                  </a:lnTo>
                  <a:lnTo>
                    <a:pt x="0" y="2654"/>
                  </a:lnTo>
                  <a:lnTo>
                    <a:pt x="177" y="16764"/>
                  </a:lnTo>
                  <a:lnTo>
                    <a:pt x="3886" y="12738"/>
                  </a:lnTo>
                  <a:close/>
                </a:path>
                <a:path w="10160" h="503554">
                  <a:moveTo>
                    <a:pt x="10147" y="496811"/>
                  </a:moveTo>
                  <a:lnTo>
                    <a:pt x="5219" y="115811"/>
                  </a:lnTo>
                  <a:lnTo>
                    <a:pt x="1511" y="119976"/>
                  </a:lnTo>
                  <a:lnTo>
                    <a:pt x="6464" y="502970"/>
                  </a:lnTo>
                  <a:lnTo>
                    <a:pt x="10147" y="496811"/>
                  </a:lnTo>
                  <a:close/>
                </a:path>
              </a:pathLst>
            </a:custGeom>
            <a:solidFill>
              <a:srgbClr val="F49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47819" y="4203763"/>
              <a:ext cx="12065" cy="502284"/>
            </a:xfrm>
            <a:custGeom>
              <a:avLst/>
              <a:gdLst/>
              <a:ahLst/>
              <a:cxnLst/>
              <a:rect l="l" t="t" r="r" b="b"/>
              <a:pathLst>
                <a:path w="12064" h="502285">
                  <a:moveTo>
                    <a:pt x="5041" y="2882"/>
                  </a:moveTo>
                  <a:lnTo>
                    <a:pt x="4965" y="0"/>
                  </a:lnTo>
                  <a:lnTo>
                    <a:pt x="3352" y="0"/>
                  </a:lnTo>
                  <a:lnTo>
                    <a:pt x="3352" y="1447"/>
                  </a:lnTo>
                  <a:lnTo>
                    <a:pt x="0" y="3822"/>
                  </a:lnTo>
                  <a:lnTo>
                    <a:pt x="165" y="17208"/>
                  </a:lnTo>
                  <a:lnTo>
                    <a:pt x="1905" y="15328"/>
                  </a:lnTo>
                  <a:lnTo>
                    <a:pt x="1905" y="15875"/>
                  </a:lnTo>
                  <a:lnTo>
                    <a:pt x="3390" y="15875"/>
                  </a:lnTo>
                  <a:lnTo>
                    <a:pt x="3390" y="13716"/>
                  </a:lnTo>
                  <a:lnTo>
                    <a:pt x="3886" y="13169"/>
                  </a:lnTo>
                  <a:lnTo>
                    <a:pt x="3860" y="11544"/>
                  </a:lnTo>
                  <a:lnTo>
                    <a:pt x="5041" y="11544"/>
                  </a:lnTo>
                  <a:lnTo>
                    <a:pt x="5041" y="2882"/>
                  </a:lnTo>
                  <a:close/>
                </a:path>
                <a:path w="12064" h="502285">
                  <a:moveTo>
                    <a:pt x="11798" y="493331"/>
                  </a:moveTo>
                  <a:lnTo>
                    <a:pt x="6540" y="114693"/>
                  </a:lnTo>
                  <a:lnTo>
                    <a:pt x="5219" y="116179"/>
                  </a:lnTo>
                  <a:lnTo>
                    <a:pt x="3251" y="118376"/>
                  </a:lnTo>
                  <a:lnTo>
                    <a:pt x="1498" y="120345"/>
                  </a:lnTo>
                  <a:lnTo>
                    <a:pt x="6438" y="502285"/>
                  </a:lnTo>
                  <a:lnTo>
                    <a:pt x="8178" y="499376"/>
                  </a:lnTo>
                  <a:lnTo>
                    <a:pt x="10134" y="496125"/>
                  </a:lnTo>
                  <a:lnTo>
                    <a:pt x="11798" y="493331"/>
                  </a:lnTo>
                  <a:close/>
                </a:path>
              </a:pathLst>
            </a:custGeom>
            <a:solidFill>
              <a:srgbClr val="F49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51604" y="4201490"/>
              <a:ext cx="11430" cy="498475"/>
            </a:xfrm>
            <a:custGeom>
              <a:avLst/>
              <a:gdLst/>
              <a:ahLst/>
              <a:cxnLst/>
              <a:rect l="l" t="t" r="r" b="b"/>
              <a:pathLst>
                <a:path w="11429" h="498475">
                  <a:moveTo>
                    <a:pt x="5105" y="10325"/>
                  </a:moveTo>
                  <a:lnTo>
                    <a:pt x="4978" y="0"/>
                  </a:lnTo>
                  <a:lnTo>
                    <a:pt x="3987" y="571"/>
                  </a:lnTo>
                  <a:lnTo>
                    <a:pt x="3111" y="1206"/>
                  </a:lnTo>
                  <a:lnTo>
                    <a:pt x="3111" y="825"/>
                  </a:lnTo>
                  <a:lnTo>
                    <a:pt x="1600" y="825"/>
                  </a:lnTo>
                  <a:lnTo>
                    <a:pt x="1600" y="2273"/>
                  </a:lnTo>
                  <a:lnTo>
                    <a:pt x="1168" y="2578"/>
                  </a:lnTo>
                  <a:lnTo>
                    <a:pt x="1181" y="3708"/>
                  </a:lnTo>
                  <a:lnTo>
                    <a:pt x="0" y="3708"/>
                  </a:lnTo>
                  <a:lnTo>
                    <a:pt x="0" y="12369"/>
                  </a:lnTo>
                  <a:lnTo>
                    <a:pt x="63" y="13817"/>
                  </a:lnTo>
                  <a:lnTo>
                    <a:pt x="88" y="15265"/>
                  </a:lnTo>
                  <a:lnTo>
                    <a:pt x="927" y="15265"/>
                  </a:lnTo>
                  <a:lnTo>
                    <a:pt x="927" y="13817"/>
                  </a:lnTo>
                  <a:lnTo>
                    <a:pt x="1308" y="13817"/>
                  </a:lnTo>
                  <a:lnTo>
                    <a:pt x="1320" y="14135"/>
                  </a:lnTo>
                  <a:lnTo>
                    <a:pt x="1625" y="13817"/>
                  </a:lnTo>
                  <a:lnTo>
                    <a:pt x="2362" y="13817"/>
                  </a:lnTo>
                  <a:lnTo>
                    <a:pt x="2362" y="13093"/>
                  </a:lnTo>
                  <a:lnTo>
                    <a:pt x="3073" y="12369"/>
                  </a:lnTo>
                  <a:lnTo>
                    <a:pt x="5105" y="10325"/>
                  </a:lnTo>
                  <a:close/>
                </a:path>
                <a:path w="11429" h="498475">
                  <a:moveTo>
                    <a:pt x="11315" y="490220"/>
                  </a:moveTo>
                  <a:lnTo>
                    <a:pt x="6438" y="112903"/>
                  </a:lnTo>
                  <a:lnTo>
                    <a:pt x="4648" y="114871"/>
                  </a:lnTo>
                  <a:lnTo>
                    <a:pt x="3975" y="115620"/>
                  </a:lnTo>
                  <a:lnTo>
                    <a:pt x="2755" y="116967"/>
                  </a:lnTo>
                  <a:lnTo>
                    <a:pt x="1435" y="118452"/>
                  </a:lnTo>
                  <a:lnTo>
                    <a:pt x="6350" y="498398"/>
                  </a:lnTo>
                  <a:lnTo>
                    <a:pt x="8001" y="495604"/>
                  </a:lnTo>
                  <a:lnTo>
                    <a:pt x="9804" y="492594"/>
                  </a:lnTo>
                  <a:lnTo>
                    <a:pt x="10274" y="491807"/>
                  </a:lnTo>
                  <a:lnTo>
                    <a:pt x="11315" y="490220"/>
                  </a:lnTo>
                  <a:close/>
                </a:path>
              </a:pathLst>
            </a:custGeom>
            <a:solidFill>
              <a:srgbClr val="F4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54702" y="4199318"/>
              <a:ext cx="12065" cy="495300"/>
            </a:xfrm>
            <a:custGeom>
              <a:avLst/>
              <a:gdLst/>
              <a:ahLst/>
              <a:cxnLst/>
              <a:rect l="l" t="t" r="r" b="b"/>
              <a:pathLst>
                <a:path w="12064" h="495300">
                  <a:moveTo>
                    <a:pt x="5715" y="8750"/>
                  </a:moveTo>
                  <a:lnTo>
                    <a:pt x="5600" y="0"/>
                  </a:lnTo>
                  <a:lnTo>
                    <a:pt x="3632" y="1155"/>
                  </a:lnTo>
                  <a:lnTo>
                    <a:pt x="2235" y="1968"/>
                  </a:lnTo>
                  <a:lnTo>
                    <a:pt x="1879" y="2171"/>
                  </a:lnTo>
                  <a:lnTo>
                    <a:pt x="889" y="2743"/>
                  </a:lnTo>
                  <a:lnTo>
                    <a:pt x="0" y="3378"/>
                  </a:lnTo>
                  <a:lnTo>
                    <a:pt x="152" y="14363"/>
                  </a:lnTo>
                  <a:lnTo>
                    <a:pt x="1993" y="12496"/>
                  </a:lnTo>
                  <a:lnTo>
                    <a:pt x="3759" y="10731"/>
                  </a:lnTo>
                  <a:lnTo>
                    <a:pt x="5715" y="8750"/>
                  </a:lnTo>
                  <a:close/>
                </a:path>
                <a:path w="12064" h="495300">
                  <a:moveTo>
                    <a:pt x="11899" y="486740"/>
                  </a:moveTo>
                  <a:lnTo>
                    <a:pt x="7035" y="110985"/>
                  </a:lnTo>
                  <a:lnTo>
                    <a:pt x="5080" y="113157"/>
                  </a:lnTo>
                  <a:lnTo>
                    <a:pt x="3771" y="114592"/>
                  </a:lnTo>
                  <a:lnTo>
                    <a:pt x="3340" y="115074"/>
                  </a:lnTo>
                  <a:lnTo>
                    <a:pt x="1549" y="117043"/>
                  </a:lnTo>
                  <a:lnTo>
                    <a:pt x="6705" y="494766"/>
                  </a:lnTo>
                  <a:lnTo>
                    <a:pt x="7175" y="493979"/>
                  </a:lnTo>
                  <a:lnTo>
                    <a:pt x="8204" y="492391"/>
                  </a:lnTo>
                  <a:lnTo>
                    <a:pt x="9956" y="489737"/>
                  </a:lnTo>
                  <a:lnTo>
                    <a:pt x="11899" y="486740"/>
                  </a:lnTo>
                  <a:close/>
                </a:path>
              </a:pathLst>
            </a:custGeom>
            <a:solidFill>
              <a:srgbClr val="F4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458335" y="4198619"/>
              <a:ext cx="10160" cy="490855"/>
            </a:xfrm>
            <a:custGeom>
              <a:avLst/>
              <a:gdLst/>
              <a:ahLst/>
              <a:cxnLst/>
              <a:rect l="l" t="t" r="r" b="b"/>
              <a:pathLst>
                <a:path w="10160" h="490854">
                  <a:moveTo>
                    <a:pt x="3302" y="8229"/>
                  </a:moveTo>
                  <a:lnTo>
                    <a:pt x="3187" y="0"/>
                  </a:lnTo>
                  <a:lnTo>
                    <a:pt x="0" y="1854"/>
                  </a:lnTo>
                  <a:lnTo>
                    <a:pt x="127" y="11430"/>
                  </a:lnTo>
                  <a:lnTo>
                    <a:pt x="3302" y="8229"/>
                  </a:lnTo>
                  <a:close/>
                </a:path>
                <a:path w="10160" h="490854">
                  <a:moveTo>
                    <a:pt x="9918" y="484898"/>
                  </a:moveTo>
                  <a:lnTo>
                    <a:pt x="4724" y="110236"/>
                  </a:lnTo>
                  <a:lnTo>
                    <a:pt x="1447" y="113855"/>
                  </a:lnTo>
                  <a:lnTo>
                    <a:pt x="6324" y="490435"/>
                  </a:lnTo>
                  <a:lnTo>
                    <a:pt x="9918" y="484898"/>
                  </a:lnTo>
                  <a:close/>
                </a:path>
              </a:pathLst>
            </a:custGeom>
            <a:solidFill>
              <a:srgbClr val="F4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60303" y="4196397"/>
              <a:ext cx="11430" cy="490220"/>
            </a:xfrm>
            <a:custGeom>
              <a:avLst/>
              <a:gdLst/>
              <a:ahLst/>
              <a:cxnLst/>
              <a:rect l="l" t="t" r="r" b="b"/>
              <a:pathLst>
                <a:path w="11429" h="490220">
                  <a:moveTo>
                    <a:pt x="5130" y="6629"/>
                  </a:moveTo>
                  <a:lnTo>
                    <a:pt x="5041" y="0"/>
                  </a:lnTo>
                  <a:lnTo>
                    <a:pt x="3162" y="1092"/>
                  </a:lnTo>
                  <a:lnTo>
                    <a:pt x="1219" y="2222"/>
                  </a:lnTo>
                  <a:lnTo>
                    <a:pt x="0" y="2921"/>
                  </a:lnTo>
                  <a:lnTo>
                    <a:pt x="114" y="11671"/>
                  </a:lnTo>
                  <a:lnTo>
                    <a:pt x="1320" y="10452"/>
                  </a:lnTo>
                  <a:lnTo>
                    <a:pt x="3175" y="8597"/>
                  </a:lnTo>
                  <a:lnTo>
                    <a:pt x="5130" y="6629"/>
                  </a:lnTo>
                  <a:close/>
                </a:path>
                <a:path w="11429" h="490220">
                  <a:moveTo>
                    <a:pt x="11277" y="482028"/>
                  </a:moveTo>
                  <a:lnTo>
                    <a:pt x="6451" y="108381"/>
                  </a:lnTo>
                  <a:lnTo>
                    <a:pt x="4648" y="110363"/>
                  </a:lnTo>
                  <a:lnTo>
                    <a:pt x="2755" y="112458"/>
                  </a:lnTo>
                  <a:lnTo>
                    <a:pt x="1435" y="113906"/>
                  </a:lnTo>
                  <a:lnTo>
                    <a:pt x="6299" y="489661"/>
                  </a:lnTo>
                  <a:lnTo>
                    <a:pt x="7950" y="487121"/>
                  </a:lnTo>
                  <a:lnTo>
                    <a:pt x="9753" y="484365"/>
                  </a:lnTo>
                  <a:lnTo>
                    <a:pt x="11277" y="482028"/>
                  </a:lnTo>
                  <a:close/>
                </a:path>
              </a:pathLst>
            </a:custGeom>
            <a:solidFill>
              <a:srgbClr val="F4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63465" y="4194225"/>
              <a:ext cx="12065" cy="487045"/>
            </a:xfrm>
            <a:custGeom>
              <a:avLst/>
              <a:gdLst/>
              <a:ahLst/>
              <a:cxnLst/>
              <a:rect l="l" t="t" r="r" b="b"/>
              <a:pathLst>
                <a:path w="12064" h="487045">
                  <a:moveTo>
                    <a:pt x="5676" y="5054"/>
                  </a:moveTo>
                  <a:lnTo>
                    <a:pt x="5613" y="0"/>
                  </a:lnTo>
                  <a:lnTo>
                    <a:pt x="3632" y="1155"/>
                  </a:lnTo>
                  <a:lnTo>
                    <a:pt x="1879" y="2171"/>
                  </a:lnTo>
                  <a:lnTo>
                    <a:pt x="0" y="3263"/>
                  </a:lnTo>
                  <a:lnTo>
                    <a:pt x="101" y="10680"/>
                  </a:lnTo>
                  <a:lnTo>
                    <a:pt x="1955" y="8801"/>
                  </a:lnTo>
                  <a:lnTo>
                    <a:pt x="3708" y="7035"/>
                  </a:lnTo>
                  <a:lnTo>
                    <a:pt x="5676" y="5054"/>
                  </a:lnTo>
                  <a:close/>
                </a:path>
                <a:path w="12064" h="487045">
                  <a:moveTo>
                    <a:pt x="11798" y="478548"/>
                  </a:moveTo>
                  <a:lnTo>
                    <a:pt x="6985" y="106476"/>
                  </a:lnTo>
                  <a:lnTo>
                    <a:pt x="5029" y="108635"/>
                  </a:lnTo>
                  <a:lnTo>
                    <a:pt x="4445" y="109270"/>
                  </a:lnTo>
                  <a:lnTo>
                    <a:pt x="3289" y="110553"/>
                  </a:lnTo>
                  <a:lnTo>
                    <a:pt x="1485" y="112534"/>
                  </a:lnTo>
                  <a:lnTo>
                    <a:pt x="6591" y="486537"/>
                  </a:lnTo>
                  <a:lnTo>
                    <a:pt x="8115" y="484200"/>
                  </a:lnTo>
                  <a:lnTo>
                    <a:pt x="9855" y="481545"/>
                  </a:lnTo>
                  <a:lnTo>
                    <a:pt x="11798" y="478548"/>
                  </a:lnTo>
                  <a:close/>
                </a:path>
              </a:pathLst>
            </a:custGeom>
            <a:solidFill>
              <a:srgbClr val="F49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67110" y="4193654"/>
              <a:ext cx="10160" cy="482600"/>
            </a:xfrm>
            <a:custGeom>
              <a:avLst/>
              <a:gdLst/>
              <a:ahLst/>
              <a:cxnLst/>
              <a:rect l="l" t="t" r="r" b="b"/>
              <a:pathLst>
                <a:path w="10160" h="482600">
                  <a:moveTo>
                    <a:pt x="3213" y="1447"/>
                  </a:moveTo>
                  <a:lnTo>
                    <a:pt x="3187" y="0"/>
                  </a:lnTo>
                  <a:lnTo>
                    <a:pt x="1701" y="0"/>
                  </a:lnTo>
                  <a:lnTo>
                    <a:pt x="1701" y="1447"/>
                  </a:lnTo>
                  <a:lnTo>
                    <a:pt x="0" y="1447"/>
                  </a:lnTo>
                  <a:lnTo>
                    <a:pt x="0" y="4330"/>
                  </a:lnTo>
                  <a:lnTo>
                    <a:pt x="38" y="5778"/>
                  </a:lnTo>
                  <a:lnTo>
                    <a:pt x="50" y="7213"/>
                  </a:lnTo>
                  <a:lnTo>
                    <a:pt x="1168" y="7213"/>
                  </a:lnTo>
                  <a:lnTo>
                    <a:pt x="1168" y="5778"/>
                  </a:lnTo>
                  <a:lnTo>
                    <a:pt x="2641" y="5778"/>
                  </a:lnTo>
                  <a:lnTo>
                    <a:pt x="2641" y="4330"/>
                  </a:lnTo>
                  <a:lnTo>
                    <a:pt x="3213" y="4330"/>
                  </a:lnTo>
                  <a:lnTo>
                    <a:pt x="3213" y="1447"/>
                  </a:lnTo>
                  <a:close/>
                </a:path>
                <a:path w="10160" h="482600">
                  <a:moveTo>
                    <a:pt x="9791" y="476605"/>
                  </a:moveTo>
                  <a:lnTo>
                    <a:pt x="4648" y="105600"/>
                  </a:lnTo>
                  <a:lnTo>
                    <a:pt x="1384" y="109207"/>
                  </a:lnTo>
                  <a:lnTo>
                    <a:pt x="6210" y="482117"/>
                  </a:lnTo>
                  <a:lnTo>
                    <a:pt x="9791" y="476605"/>
                  </a:lnTo>
                  <a:close/>
                </a:path>
              </a:pathLst>
            </a:custGeom>
            <a:solidFill>
              <a:srgbClr val="F49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69079" y="4191291"/>
              <a:ext cx="11430" cy="481965"/>
            </a:xfrm>
            <a:custGeom>
              <a:avLst/>
              <a:gdLst/>
              <a:ahLst/>
              <a:cxnLst/>
              <a:rect l="l" t="t" r="r" b="b"/>
              <a:pathLst>
                <a:path w="11429" h="481964">
                  <a:moveTo>
                    <a:pt x="5080" y="3263"/>
                  </a:moveTo>
                  <a:lnTo>
                    <a:pt x="5041" y="0"/>
                  </a:lnTo>
                  <a:lnTo>
                    <a:pt x="3149" y="1092"/>
                  </a:lnTo>
                  <a:lnTo>
                    <a:pt x="2311" y="1587"/>
                  </a:lnTo>
                  <a:lnTo>
                    <a:pt x="1206" y="2222"/>
                  </a:lnTo>
                  <a:lnTo>
                    <a:pt x="0" y="2933"/>
                  </a:lnTo>
                  <a:lnTo>
                    <a:pt x="63" y="7988"/>
                  </a:lnTo>
                  <a:lnTo>
                    <a:pt x="1257" y="6858"/>
                  </a:lnTo>
                  <a:lnTo>
                    <a:pt x="3200" y="5029"/>
                  </a:lnTo>
                  <a:lnTo>
                    <a:pt x="5080" y="3263"/>
                  </a:lnTo>
                  <a:close/>
                </a:path>
                <a:path w="11429" h="481964">
                  <a:moveTo>
                    <a:pt x="11163" y="473849"/>
                  </a:moveTo>
                  <a:lnTo>
                    <a:pt x="6375" y="103873"/>
                  </a:lnTo>
                  <a:lnTo>
                    <a:pt x="4584" y="105867"/>
                  </a:lnTo>
                  <a:lnTo>
                    <a:pt x="2679" y="107962"/>
                  </a:lnTo>
                  <a:lnTo>
                    <a:pt x="1371" y="109410"/>
                  </a:lnTo>
                  <a:lnTo>
                    <a:pt x="6184" y="481482"/>
                  </a:lnTo>
                  <a:lnTo>
                    <a:pt x="7823" y="478967"/>
                  </a:lnTo>
                  <a:lnTo>
                    <a:pt x="9639" y="476199"/>
                  </a:lnTo>
                  <a:lnTo>
                    <a:pt x="11163" y="473849"/>
                  </a:lnTo>
                  <a:close/>
                </a:path>
              </a:pathLst>
            </a:custGeom>
            <a:solidFill>
              <a:srgbClr val="F49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72228" y="4189120"/>
              <a:ext cx="10160" cy="478790"/>
            </a:xfrm>
            <a:custGeom>
              <a:avLst/>
              <a:gdLst/>
              <a:ahLst/>
              <a:cxnLst/>
              <a:rect l="l" t="t" r="r" b="b"/>
              <a:pathLst>
                <a:path w="10160" h="478789">
                  <a:moveTo>
                    <a:pt x="5638" y="1930"/>
                  </a:moveTo>
                  <a:lnTo>
                    <a:pt x="5613" y="0"/>
                  </a:lnTo>
                  <a:lnTo>
                    <a:pt x="3644" y="1155"/>
                  </a:lnTo>
                  <a:lnTo>
                    <a:pt x="2324" y="1917"/>
                  </a:lnTo>
                  <a:lnTo>
                    <a:pt x="1892" y="2171"/>
                  </a:lnTo>
                  <a:lnTo>
                    <a:pt x="0" y="3263"/>
                  </a:lnTo>
                  <a:lnTo>
                    <a:pt x="50" y="7200"/>
                  </a:lnTo>
                  <a:lnTo>
                    <a:pt x="1917" y="5435"/>
                  </a:lnTo>
                  <a:lnTo>
                    <a:pt x="3670" y="3784"/>
                  </a:lnTo>
                  <a:lnTo>
                    <a:pt x="5638" y="1930"/>
                  </a:lnTo>
                  <a:close/>
                </a:path>
                <a:path w="10160" h="478789">
                  <a:moveTo>
                    <a:pt x="10109" y="470776"/>
                  </a:moveTo>
                  <a:lnTo>
                    <a:pt x="9715" y="470776"/>
                  </a:lnTo>
                  <a:lnTo>
                    <a:pt x="9334" y="441375"/>
                  </a:lnTo>
                  <a:lnTo>
                    <a:pt x="9334" y="105575"/>
                  </a:lnTo>
                  <a:lnTo>
                    <a:pt x="6946" y="105575"/>
                  </a:lnTo>
                  <a:lnTo>
                    <a:pt x="6946" y="101244"/>
                  </a:lnTo>
                  <a:lnTo>
                    <a:pt x="5575" y="101244"/>
                  </a:lnTo>
                  <a:lnTo>
                    <a:pt x="5575" y="105575"/>
                  </a:lnTo>
                  <a:lnTo>
                    <a:pt x="5588" y="152146"/>
                  </a:lnTo>
                  <a:lnTo>
                    <a:pt x="4965" y="104101"/>
                  </a:lnTo>
                  <a:lnTo>
                    <a:pt x="4267" y="104914"/>
                  </a:lnTo>
                  <a:lnTo>
                    <a:pt x="1435" y="108038"/>
                  </a:lnTo>
                  <a:lnTo>
                    <a:pt x="5588" y="412318"/>
                  </a:lnTo>
                  <a:lnTo>
                    <a:pt x="5588" y="470776"/>
                  </a:lnTo>
                  <a:lnTo>
                    <a:pt x="6375" y="470776"/>
                  </a:lnTo>
                  <a:lnTo>
                    <a:pt x="6489" y="478370"/>
                  </a:lnTo>
                  <a:lnTo>
                    <a:pt x="8013" y="476021"/>
                  </a:lnTo>
                  <a:lnTo>
                    <a:pt x="8013" y="476554"/>
                  </a:lnTo>
                  <a:lnTo>
                    <a:pt x="8140" y="476554"/>
                  </a:lnTo>
                  <a:lnTo>
                    <a:pt x="8140" y="475830"/>
                  </a:lnTo>
                  <a:lnTo>
                    <a:pt x="8597" y="475107"/>
                  </a:lnTo>
                  <a:lnTo>
                    <a:pt x="10109" y="475107"/>
                  </a:lnTo>
                  <a:lnTo>
                    <a:pt x="10109" y="470776"/>
                  </a:lnTo>
                  <a:close/>
                </a:path>
              </a:pathLst>
            </a:custGeom>
            <a:solidFill>
              <a:srgbClr val="F49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75873" y="4186440"/>
              <a:ext cx="13335" cy="476250"/>
            </a:xfrm>
            <a:custGeom>
              <a:avLst/>
              <a:gdLst/>
              <a:ahLst/>
              <a:cxnLst/>
              <a:rect l="l" t="t" r="r" b="b"/>
              <a:pathLst>
                <a:path w="13335" h="476250">
                  <a:moveTo>
                    <a:pt x="4622" y="1435"/>
                  </a:moveTo>
                  <a:lnTo>
                    <a:pt x="3175" y="1435"/>
                  </a:lnTo>
                  <a:lnTo>
                    <a:pt x="2857" y="1435"/>
                  </a:lnTo>
                  <a:lnTo>
                    <a:pt x="2857" y="2171"/>
                  </a:lnTo>
                  <a:lnTo>
                    <a:pt x="0" y="3835"/>
                  </a:lnTo>
                  <a:lnTo>
                    <a:pt x="25" y="6464"/>
                  </a:lnTo>
                  <a:lnTo>
                    <a:pt x="2286" y="4330"/>
                  </a:lnTo>
                  <a:lnTo>
                    <a:pt x="3060" y="4330"/>
                  </a:lnTo>
                  <a:lnTo>
                    <a:pt x="3060" y="3606"/>
                  </a:lnTo>
                  <a:lnTo>
                    <a:pt x="3187" y="3479"/>
                  </a:lnTo>
                  <a:lnTo>
                    <a:pt x="3175" y="2882"/>
                  </a:lnTo>
                  <a:lnTo>
                    <a:pt x="4622" y="2882"/>
                  </a:lnTo>
                  <a:lnTo>
                    <a:pt x="4622" y="1435"/>
                  </a:lnTo>
                  <a:close/>
                </a:path>
                <a:path w="13335" h="476250">
                  <a:moveTo>
                    <a:pt x="6248" y="0"/>
                  </a:moveTo>
                  <a:lnTo>
                    <a:pt x="5346" y="0"/>
                  </a:lnTo>
                  <a:lnTo>
                    <a:pt x="5346" y="1435"/>
                  </a:lnTo>
                  <a:lnTo>
                    <a:pt x="6248" y="1435"/>
                  </a:lnTo>
                  <a:lnTo>
                    <a:pt x="6248" y="0"/>
                  </a:lnTo>
                  <a:close/>
                </a:path>
                <a:path w="13335" h="476250">
                  <a:moveTo>
                    <a:pt x="13042" y="466128"/>
                  </a:moveTo>
                  <a:lnTo>
                    <a:pt x="8293" y="98869"/>
                  </a:lnTo>
                  <a:lnTo>
                    <a:pt x="6489" y="100914"/>
                  </a:lnTo>
                  <a:lnTo>
                    <a:pt x="4572" y="103085"/>
                  </a:lnTo>
                  <a:lnTo>
                    <a:pt x="1320" y="106781"/>
                  </a:lnTo>
                  <a:lnTo>
                    <a:pt x="6108" y="476148"/>
                  </a:lnTo>
                  <a:lnTo>
                    <a:pt x="8051" y="473329"/>
                  </a:lnTo>
                  <a:lnTo>
                    <a:pt x="9486" y="471258"/>
                  </a:lnTo>
                  <a:lnTo>
                    <a:pt x="9690" y="470966"/>
                  </a:lnTo>
                  <a:lnTo>
                    <a:pt x="11506" y="468350"/>
                  </a:lnTo>
                  <a:lnTo>
                    <a:pt x="13042" y="466128"/>
                  </a:lnTo>
                  <a:close/>
                </a:path>
              </a:pathLst>
            </a:custGeom>
            <a:solidFill>
              <a:srgbClr val="F4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480991" y="4185627"/>
              <a:ext cx="12065" cy="469265"/>
            </a:xfrm>
            <a:custGeom>
              <a:avLst/>
              <a:gdLst/>
              <a:ahLst/>
              <a:cxnLst/>
              <a:rect l="l" t="t" r="r" b="b"/>
              <a:pathLst>
                <a:path w="12064" h="469264">
                  <a:moveTo>
                    <a:pt x="2844" y="0"/>
                  </a:moveTo>
                  <a:lnTo>
                    <a:pt x="1892" y="558"/>
                  </a:lnTo>
                  <a:lnTo>
                    <a:pt x="0" y="1663"/>
                  </a:lnTo>
                  <a:lnTo>
                    <a:pt x="12" y="2527"/>
                  </a:lnTo>
                  <a:lnTo>
                    <a:pt x="1892" y="850"/>
                  </a:lnTo>
                  <a:lnTo>
                    <a:pt x="2844" y="0"/>
                  </a:lnTo>
                  <a:close/>
                </a:path>
                <a:path w="12064" h="469264">
                  <a:moveTo>
                    <a:pt x="11620" y="461606"/>
                  </a:moveTo>
                  <a:lnTo>
                    <a:pt x="6883" y="95453"/>
                  </a:lnTo>
                  <a:lnTo>
                    <a:pt x="4927" y="97688"/>
                  </a:lnTo>
                  <a:lnTo>
                    <a:pt x="3898" y="98856"/>
                  </a:lnTo>
                  <a:lnTo>
                    <a:pt x="3175" y="99682"/>
                  </a:lnTo>
                  <a:lnTo>
                    <a:pt x="1371" y="101727"/>
                  </a:lnTo>
                  <a:lnTo>
                    <a:pt x="6388" y="469163"/>
                  </a:lnTo>
                  <a:lnTo>
                    <a:pt x="7924" y="466940"/>
                  </a:lnTo>
                  <a:lnTo>
                    <a:pt x="8267" y="466445"/>
                  </a:lnTo>
                  <a:lnTo>
                    <a:pt x="9664" y="464426"/>
                  </a:lnTo>
                  <a:lnTo>
                    <a:pt x="11620" y="461606"/>
                  </a:lnTo>
                  <a:close/>
                </a:path>
              </a:pathLst>
            </a:custGeom>
            <a:solidFill>
              <a:srgbClr val="F4A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485919" y="4277448"/>
              <a:ext cx="10160" cy="372745"/>
            </a:xfrm>
            <a:custGeom>
              <a:avLst/>
              <a:gdLst/>
              <a:ahLst/>
              <a:cxnLst/>
              <a:rect l="l" t="t" r="r" b="b"/>
              <a:pathLst>
                <a:path w="10160" h="372745">
                  <a:moveTo>
                    <a:pt x="10121" y="364820"/>
                  </a:moveTo>
                  <a:lnTo>
                    <a:pt x="5143" y="0"/>
                  </a:lnTo>
                  <a:lnTo>
                    <a:pt x="3238" y="2171"/>
                  </a:lnTo>
                  <a:lnTo>
                    <a:pt x="1955" y="3632"/>
                  </a:lnTo>
                  <a:lnTo>
                    <a:pt x="0" y="5867"/>
                  </a:lnTo>
                  <a:lnTo>
                    <a:pt x="4737" y="372605"/>
                  </a:lnTo>
                  <a:lnTo>
                    <a:pt x="6692" y="369785"/>
                  </a:lnTo>
                  <a:lnTo>
                    <a:pt x="8318" y="367449"/>
                  </a:lnTo>
                  <a:lnTo>
                    <a:pt x="10121" y="364820"/>
                  </a:lnTo>
                  <a:close/>
                </a:path>
              </a:pathLst>
            </a:custGeom>
            <a:solidFill>
              <a:srgbClr val="F4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89164" y="4275386"/>
              <a:ext cx="8890" cy="369570"/>
            </a:xfrm>
            <a:custGeom>
              <a:avLst/>
              <a:gdLst/>
              <a:ahLst/>
              <a:cxnLst/>
              <a:rect l="l" t="t" r="r" b="b"/>
              <a:pathLst>
                <a:path w="8889" h="369570">
                  <a:moveTo>
                    <a:pt x="3720" y="0"/>
                  </a:moveTo>
                  <a:lnTo>
                    <a:pt x="0" y="4231"/>
                  </a:lnTo>
                  <a:lnTo>
                    <a:pt x="5074" y="369499"/>
                  </a:lnTo>
                  <a:lnTo>
                    <a:pt x="8437" y="364644"/>
                  </a:lnTo>
                  <a:lnTo>
                    <a:pt x="3720" y="0"/>
                  </a:lnTo>
                  <a:close/>
                </a:path>
              </a:pathLst>
            </a:custGeom>
            <a:solidFill>
              <a:srgbClr val="F4A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91062" y="4271606"/>
              <a:ext cx="8890" cy="370840"/>
            </a:xfrm>
            <a:custGeom>
              <a:avLst/>
              <a:gdLst/>
              <a:ahLst/>
              <a:cxnLst/>
              <a:rect l="l" t="t" r="r" b="b"/>
              <a:pathLst>
                <a:path w="8889" h="370839">
                  <a:moveTo>
                    <a:pt x="8267" y="363753"/>
                  </a:moveTo>
                  <a:lnTo>
                    <a:pt x="7899" y="338188"/>
                  </a:lnTo>
                  <a:lnTo>
                    <a:pt x="7899" y="4330"/>
                  </a:lnTo>
                  <a:lnTo>
                    <a:pt x="5549" y="4330"/>
                  </a:lnTo>
                  <a:lnTo>
                    <a:pt x="5549" y="0"/>
                  </a:lnTo>
                  <a:lnTo>
                    <a:pt x="4152" y="0"/>
                  </a:lnTo>
                  <a:lnTo>
                    <a:pt x="4152" y="4330"/>
                  </a:lnTo>
                  <a:lnTo>
                    <a:pt x="4152" y="48031"/>
                  </a:lnTo>
                  <a:lnTo>
                    <a:pt x="3581" y="4330"/>
                  </a:lnTo>
                  <a:lnTo>
                    <a:pt x="4152" y="4330"/>
                  </a:lnTo>
                  <a:lnTo>
                    <a:pt x="4152" y="0"/>
                  </a:lnTo>
                  <a:lnTo>
                    <a:pt x="3238" y="0"/>
                  </a:lnTo>
                  <a:lnTo>
                    <a:pt x="3238" y="2171"/>
                  </a:lnTo>
                  <a:lnTo>
                    <a:pt x="0" y="5842"/>
                  </a:lnTo>
                  <a:lnTo>
                    <a:pt x="4152" y="310172"/>
                  </a:lnTo>
                  <a:lnTo>
                    <a:pt x="4152" y="363753"/>
                  </a:lnTo>
                  <a:lnTo>
                    <a:pt x="4876" y="363753"/>
                  </a:lnTo>
                  <a:lnTo>
                    <a:pt x="4978" y="370662"/>
                  </a:lnTo>
                  <a:lnTo>
                    <a:pt x="6756" y="368084"/>
                  </a:lnTo>
                  <a:lnTo>
                    <a:pt x="8267" y="368084"/>
                  </a:lnTo>
                  <a:lnTo>
                    <a:pt x="8267" y="365925"/>
                  </a:lnTo>
                  <a:lnTo>
                    <a:pt x="8267" y="363753"/>
                  </a:lnTo>
                  <a:close/>
                </a:path>
              </a:pathLst>
            </a:custGeom>
            <a:solidFill>
              <a:srgbClr val="F4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496206" y="4267364"/>
              <a:ext cx="8890" cy="371475"/>
            </a:xfrm>
            <a:custGeom>
              <a:avLst/>
              <a:gdLst/>
              <a:ahLst/>
              <a:cxnLst/>
              <a:rect l="l" t="t" r="r" b="b"/>
              <a:pathLst>
                <a:path w="8889" h="371475">
                  <a:moveTo>
                    <a:pt x="8509" y="362610"/>
                  </a:moveTo>
                  <a:lnTo>
                    <a:pt x="5041" y="108800"/>
                  </a:lnTo>
                  <a:lnTo>
                    <a:pt x="5041" y="365112"/>
                  </a:lnTo>
                  <a:lnTo>
                    <a:pt x="4584" y="365112"/>
                  </a:lnTo>
                  <a:lnTo>
                    <a:pt x="4584" y="329171"/>
                  </a:lnTo>
                  <a:lnTo>
                    <a:pt x="5041" y="365112"/>
                  </a:lnTo>
                  <a:lnTo>
                    <a:pt x="5041" y="108800"/>
                  </a:lnTo>
                  <a:lnTo>
                    <a:pt x="4584" y="75323"/>
                  </a:lnTo>
                  <a:lnTo>
                    <a:pt x="4584" y="5676"/>
                  </a:lnTo>
                  <a:lnTo>
                    <a:pt x="3632" y="5676"/>
                  </a:lnTo>
                  <a:lnTo>
                    <a:pt x="3556" y="0"/>
                  </a:lnTo>
                  <a:lnTo>
                    <a:pt x="2159" y="1739"/>
                  </a:lnTo>
                  <a:lnTo>
                    <a:pt x="2159" y="1346"/>
                  </a:lnTo>
                  <a:lnTo>
                    <a:pt x="1879" y="1346"/>
                  </a:lnTo>
                  <a:lnTo>
                    <a:pt x="1879" y="2082"/>
                  </a:lnTo>
                  <a:lnTo>
                    <a:pt x="1524" y="2514"/>
                  </a:lnTo>
                  <a:lnTo>
                    <a:pt x="1270" y="2794"/>
                  </a:lnTo>
                  <a:lnTo>
                    <a:pt x="0" y="2794"/>
                  </a:lnTo>
                  <a:lnTo>
                    <a:pt x="0" y="5676"/>
                  </a:lnTo>
                  <a:lnTo>
                    <a:pt x="381" y="5676"/>
                  </a:lnTo>
                  <a:lnTo>
                    <a:pt x="736" y="32245"/>
                  </a:lnTo>
                  <a:lnTo>
                    <a:pt x="736" y="365112"/>
                  </a:lnTo>
                  <a:lnTo>
                    <a:pt x="3073" y="365112"/>
                  </a:lnTo>
                  <a:lnTo>
                    <a:pt x="3073" y="367995"/>
                  </a:lnTo>
                  <a:lnTo>
                    <a:pt x="3111" y="370878"/>
                  </a:lnTo>
                  <a:lnTo>
                    <a:pt x="3632" y="370878"/>
                  </a:lnTo>
                  <a:lnTo>
                    <a:pt x="3632" y="367995"/>
                  </a:lnTo>
                  <a:lnTo>
                    <a:pt x="5676" y="367995"/>
                  </a:lnTo>
                  <a:lnTo>
                    <a:pt x="5676" y="366560"/>
                  </a:lnTo>
                  <a:lnTo>
                    <a:pt x="8509" y="362610"/>
                  </a:lnTo>
                  <a:close/>
                </a:path>
              </a:pathLst>
            </a:custGeom>
            <a:solidFill>
              <a:srgbClr val="F4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98371" y="4264947"/>
              <a:ext cx="8890" cy="367665"/>
            </a:xfrm>
            <a:custGeom>
              <a:avLst/>
              <a:gdLst/>
              <a:ahLst/>
              <a:cxnLst/>
              <a:rect l="l" t="t" r="r" b="b"/>
              <a:pathLst>
                <a:path w="8889" h="367664">
                  <a:moveTo>
                    <a:pt x="3350" y="0"/>
                  </a:moveTo>
                  <a:lnTo>
                    <a:pt x="0" y="4136"/>
                  </a:lnTo>
                  <a:lnTo>
                    <a:pt x="4782" y="367192"/>
                  </a:lnTo>
                  <a:lnTo>
                    <a:pt x="8296" y="362299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F4A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499762" y="4260557"/>
              <a:ext cx="10795" cy="369570"/>
            </a:xfrm>
            <a:custGeom>
              <a:avLst/>
              <a:gdLst/>
              <a:ahLst/>
              <a:cxnLst/>
              <a:rect l="l" t="t" r="r" b="b"/>
              <a:pathLst>
                <a:path w="10795" h="369570">
                  <a:moveTo>
                    <a:pt x="10198" y="362102"/>
                  </a:moveTo>
                  <a:lnTo>
                    <a:pt x="5511" y="0"/>
                  </a:lnTo>
                  <a:lnTo>
                    <a:pt x="3556" y="2413"/>
                  </a:lnTo>
                  <a:lnTo>
                    <a:pt x="1955" y="4394"/>
                  </a:lnTo>
                  <a:lnTo>
                    <a:pt x="0" y="6807"/>
                  </a:lnTo>
                  <a:lnTo>
                    <a:pt x="4953" y="369417"/>
                  </a:lnTo>
                  <a:lnTo>
                    <a:pt x="6896" y="366699"/>
                  </a:lnTo>
                  <a:lnTo>
                    <a:pt x="7251" y="366191"/>
                  </a:lnTo>
                  <a:lnTo>
                    <a:pt x="8242" y="364820"/>
                  </a:lnTo>
                  <a:lnTo>
                    <a:pt x="10198" y="362102"/>
                  </a:lnTo>
                  <a:close/>
                </a:path>
              </a:pathLst>
            </a:custGeom>
            <a:solidFill>
              <a:srgbClr val="F4A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503318" y="4256646"/>
              <a:ext cx="10160" cy="368935"/>
            </a:xfrm>
            <a:custGeom>
              <a:avLst/>
              <a:gdLst/>
              <a:ahLst/>
              <a:cxnLst/>
              <a:rect l="l" t="t" r="r" b="b"/>
              <a:pathLst>
                <a:path w="10160" h="368935">
                  <a:moveTo>
                    <a:pt x="10058" y="361251"/>
                  </a:moveTo>
                  <a:lnTo>
                    <a:pt x="5130" y="0"/>
                  </a:lnTo>
                  <a:lnTo>
                    <a:pt x="3733" y="1714"/>
                  </a:lnTo>
                  <a:lnTo>
                    <a:pt x="1955" y="3911"/>
                  </a:lnTo>
                  <a:lnTo>
                    <a:pt x="0" y="6324"/>
                  </a:lnTo>
                  <a:lnTo>
                    <a:pt x="4686" y="368731"/>
                  </a:lnTo>
                  <a:lnTo>
                    <a:pt x="6642" y="366014"/>
                  </a:lnTo>
                  <a:lnTo>
                    <a:pt x="8509" y="363423"/>
                  </a:lnTo>
                  <a:lnTo>
                    <a:pt x="10058" y="361251"/>
                  </a:lnTo>
                  <a:close/>
                </a:path>
              </a:pathLst>
            </a:custGeom>
            <a:solidFill>
              <a:srgbClr val="F4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507052" y="4252239"/>
              <a:ext cx="10160" cy="368300"/>
            </a:xfrm>
            <a:custGeom>
              <a:avLst/>
              <a:gdLst/>
              <a:ahLst/>
              <a:cxnLst/>
              <a:rect l="l" t="t" r="r" b="b"/>
              <a:pathLst>
                <a:path w="10160" h="368300">
                  <a:moveTo>
                    <a:pt x="9626" y="361061"/>
                  </a:moveTo>
                  <a:lnTo>
                    <a:pt x="4953" y="0"/>
                  </a:lnTo>
                  <a:lnTo>
                    <a:pt x="3352" y="1993"/>
                  </a:lnTo>
                  <a:lnTo>
                    <a:pt x="2032" y="3619"/>
                  </a:lnTo>
                  <a:lnTo>
                    <a:pt x="1397" y="4406"/>
                  </a:lnTo>
                  <a:lnTo>
                    <a:pt x="0" y="6121"/>
                  </a:lnTo>
                  <a:lnTo>
                    <a:pt x="4775" y="367830"/>
                  </a:lnTo>
                  <a:lnTo>
                    <a:pt x="6324" y="365658"/>
                  </a:lnTo>
                  <a:lnTo>
                    <a:pt x="8280" y="362940"/>
                  </a:lnTo>
                  <a:lnTo>
                    <a:pt x="9626" y="361061"/>
                  </a:lnTo>
                  <a:close/>
                </a:path>
              </a:pathLst>
            </a:custGeom>
            <a:solidFill>
              <a:srgbClr val="F4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510407" y="4249819"/>
              <a:ext cx="8255" cy="365760"/>
            </a:xfrm>
            <a:custGeom>
              <a:avLst/>
              <a:gdLst/>
              <a:ahLst/>
              <a:cxnLst/>
              <a:rect l="l" t="t" r="r" b="b"/>
              <a:pathLst>
                <a:path w="8254" h="365760">
                  <a:moveTo>
                    <a:pt x="3565" y="0"/>
                  </a:moveTo>
                  <a:lnTo>
                    <a:pt x="0" y="4402"/>
                  </a:lnTo>
                  <a:lnTo>
                    <a:pt x="4928" y="365357"/>
                  </a:lnTo>
                  <a:lnTo>
                    <a:pt x="8232" y="360756"/>
                  </a:lnTo>
                  <a:lnTo>
                    <a:pt x="3565" y="0"/>
                  </a:lnTo>
                  <a:close/>
                </a:path>
              </a:pathLst>
            </a:custGeom>
            <a:solidFill>
              <a:srgbClr val="F4A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512017" y="4247621"/>
              <a:ext cx="8890" cy="365760"/>
            </a:xfrm>
            <a:custGeom>
              <a:avLst/>
              <a:gdLst/>
              <a:ahLst/>
              <a:cxnLst/>
              <a:rect l="l" t="t" r="r" b="b"/>
              <a:pathLst>
                <a:path w="8889" h="365760">
                  <a:moveTo>
                    <a:pt x="3736" y="0"/>
                  </a:moveTo>
                  <a:lnTo>
                    <a:pt x="0" y="4613"/>
                  </a:lnTo>
                  <a:lnTo>
                    <a:pt x="4670" y="365672"/>
                  </a:lnTo>
                  <a:lnTo>
                    <a:pt x="8483" y="360362"/>
                  </a:lnTo>
                  <a:lnTo>
                    <a:pt x="3736" y="0"/>
                  </a:lnTo>
                  <a:close/>
                </a:path>
              </a:pathLst>
            </a:custGeom>
            <a:solidFill>
              <a:srgbClr val="F4A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13973" y="4245910"/>
              <a:ext cx="8255" cy="365125"/>
            </a:xfrm>
            <a:custGeom>
              <a:avLst/>
              <a:gdLst/>
              <a:ahLst/>
              <a:cxnLst/>
              <a:rect l="l" t="t" r="r" b="b"/>
              <a:pathLst>
                <a:path w="8254" h="365125">
                  <a:moveTo>
                    <a:pt x="3165" y="0"/>
                  </a:moveTo>
                  <a:lnTo>
                    <a:pt x="0" y="3909"/>
                  </a:lnTo>
                  <a:lnTo>
                    <a:pt x="4666" y="364665"/>
                  </a:lnTo>
                  <a:lnTo>
                    <a:pt x="8080" y="359931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4AB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515751" y="4238091"/>
              <a:ext cx="12065" cy="370205"/>
            </a:xfrm>
            <a:custGeom>
              <a:avLst/>
              <a:gdLst/>
              <a:ahLst/>
              <a:cxnLst/>
              <a:rect l="l" t="t" r="r" b="b"/>
              <a:pathLst>
                <a:path w="12064" h="370204">
                  <a:moveTo>
                    <a:pt x="11569" y="360502"/>
                  </a:moveTo>
                  <a:lnTo>
                    <a:pt x="6908" y="0"/>
                  </a:lnTo>
                  <a:lnTo>
                    <a:pt x="4953" y="2781"/>
                  </a:lnTo>
                  <a:lnTo>
                    <a:pt x="3327" y="5092"/>
                  </a:lnTo>
                  <a:lnTo>
                    <a:pt x="1600" y="7556"/>
                  </a:lnTo>
                  <a:lnTo>
                    <a:pt x="1384" y="7823"/>
                  </a:lnTo>
                  <a:lnTo>
                    <a:pt x="0" y="9537"/>
                  </a:lnTo>
                  <a:lnTo>
                    <a:pt x="4749" y="369900"/>
                  </a:lnTo>
                  <a:lnTo>
                    <a:pt x="6299" y="367753"/>
                  </a:lnTo>
                  <a:lnTo>
                    <a:pt x="7124" y="366610"/>
                  </a:lnTo>
                  <a:lnTo>
                    <a:pt x="8242" y="365074"/>
                  </a:lnTo>
                  <a:lnTo>
                    <a:pt x="9613" y="363194"/>
                  </a:lnTo>
                  <a:lnTo>
                    <a:pt x="11569" y="360502"/>
                  </a:lnTo>
                  <a:close/>
                </a:path>
              </a:pathLst>
            </a:custGeom>
            <a:solidFill>
              <a:srgbClr val="F4AC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20704" y="4233608"/>
              <a:ext cx="10160" cy="368300"/>
            </a:xfrm>
            <a:custGeom>
              <a:avLst/>
              <a:gdLst/>
              <a:ahLst/>
              <a:cxnLst/>
              <a:rect l="l" t="t" r="r" b="b"/>
              <a:pathLst>
                <a:path w="10160" h="368300">
                  <a:moveTo>
                    <a:pt x="10020" y="360311"/>
                  </a:moveTo>
                  <a:lnTo>
                    <a:pt x="5105" y="0"/>
                  </a:lnTo>
                  <a:lnTo>
                    <a:pt x="3733" y="1955"/>
                  </a:lnTo>
                  <a:lnTo>
                    <a:pt x="1955" y="4483"/>
                  </a:lnTo>
                  <a:lnTo>
                    <a:pt x="0" y="7264"/>
                  </a:lnTo>
                  <a:lnTo>
                    <a:pt x="4660" y="367677"/>
                  </a:lnTo>
                  <a:lnTo>
                    <a:pt x="6604" y="364985"/>
                  </a:lnTo>
                  <a:lnTo>
                    <a:pt x="8470" y="362432"/>
                  </a:lnTo>
                  <a:lnTo>
                    <a:pt x="10020" y="360311"/>
                  </a:lnTo>
                  <a:close/>
                </a:path>
              </a:pathLst>
            </a:custGeom>
            <a:solidFill>
              <a:srgbClr val="F4A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524438" y="4228528"/>
              <a:ext cx="10160" cy="367665"/>
            </a:xfrm>
            <a:custGeom>
              <a:avLst/>
              <a:gdLst/>
              <a:ahLst/>
              <a:cxnLst/>
              <a:rect l="l" t="t" r="r" b="b"/>
              <a:pathLst>
                <a:path w="10160" h="367664">
                  <a:moveTo>
                    <a:pt x="9613" y="360832"/>
                  </a:moveTo>
                  <a:lnTo>
                    <a:pt x="4940" y="0"/>
                  </a:lnTo>
                  <a:lnTo>
                    <a:pt x="3314" y="2311"/>
                  </a:lnTo>
                  <a:lnTo>
                    <a:pt x="1854" y="4394"/>
                  </a:lnTo>
                  <a:lnTo>
                    <a:pt x="1371" y="5080"/>
                  </a:lnTo>
                  <a:lnTo>
                    <a:pt x="0" y="7035"/>
                  </a:lnTo>
                  <a:lnTo>
                    <a:pt x="4737" y="367512"/>
                  </a:lnTo>
                  <a:lnTo>
                    <a:pt x="6273" y="365391"/>
                  </a:lnTo>
                  <a:lnTo>
                    <a:pt x="7950" y="363118"/>
                  </a:lnTo>
                  <a:lnTo>
                    <a:pt x="8242" y="362712"/>
                  </a:lnTo>
                  <a:lnTo>
                    <a:pt x="9613" y="360832"/>
                  </a:lnTo>
                  <a:close/>
                </a:path>
              </a:pathLst>
            </a:custGeom>
            <a:solidFill>
              <a:srgbClr val="F4A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527753" y="4223232"/>
              <a:ext cx="10160" cy="368300"/>
            </a:xfrm>
            <a:custGeom>
              <a:avLst/>
              <a:gdLst/>
              <a:ahLst/>
              <a:cxnLst/>
              <a:rect l="l" t="t" r="r" b="b"/>
              <a:pathLst>
                <a:path w="10160" h="368300">
                  <a:moveTo>
                    <a:pt x="10109" y="360883"/>
                  </a:moveTo>
                  <a:lnTo>
                    <a:pt x="5346" y="0"/>
                  </a:lnTo>
                  <a:lnTo>
                    <a:pt x="3581" y="2514"/>
                  </a:lnTo>
                  <a:lnTo>
                    <a:pt x="1765" y="5092"/>
                  </a:lnTo>
                  <a:lnTo>
                    <a:pt x="1625" y="5295"/>
                  </a:lnTo>
                  <a:lnTo>
                    <a:pt x="0" y="7607"/>
                  </a:lnTo>
                  <a:lnTo>
                    <a:pt x="4927" y="368007"/>
                  </a:lnTo>
                  <a:lnTo>
                    <a:pt x="6286" y="366128"/>
                  </a:lnTo>
                  <a:lnTo>
                    <a:pt x="8242" y="363435"/>
                  </a:lnTo>
                  <a:lnTo>
                    <a:pt x="10109" y="360883"/>
                  </a:lnTo>
                  <a:close/>
                </a:path>
              </a:pathLst>
            </a:custGeom>
            <a:solidFill>
              <a:srgbClr val="F4A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533087" y="4221086"/>
              <a:ext cx="5080" cy="365760"/>
            </a:xfrm>
            <a:custGeom>
              <a:avLst/>
              <a:gdLst/>
              <a:ahLst/>
              <a:cxnLst/>
              <a:rect l="l" t="t" r="r" b="b"/>
              <a:pathLst>
                <a:path w="5079" h="365760">
                  <a:moveTo>
                    <a:pt x="4775" y="360870"/>
                  </a:moveTo>
                  <a:lnTo>
                    <a:pt x="4305" y="360870"/>
                  </a:lnTo>
                  <a:lnTo>
                    <a:pt x="4305" y="4330"/>
                  </a:lnTo>
                  <a:lnTo>
                    <a:pt x="1968" y="4330"/>
                  </a:lnTo>
                  <a:lnTo>
                    <a:pt x="1968" y="0"/>
                  </a:lnTo>
                  <a:lnTo>
                    <a:pt x="0" y="0"/>
                  </a:lnTo>
                  <a:lnTo>
                    <a:pt x="0" y="4330"/>
                  </a:lnTo>
                  <a:lnTo>
                    <a:pt x="546" y="4330"/>
                  </a:lnTo>
                  <a:lnTo>
                    <a:pt x="546" y="360870"/>
                  </a:lnTo>
                  <a:lnTo>
                    <a:pt x="2882" y="360870"/>
                  </a:lnTo>
                  <a:lnTo>
                    <a:pt x="2882" y="365201"/>
                  </a:lnTo>
                  <a:lnTo>
                    <a:pt x="4775" y="365201"/>
                  </a:lnTo>
                  <a:lnTo>
                    <a:pt x="4775" y="360870"/>
                  </a:lnTo>
                  <a:close/>
                </a:path>
              </a:pathLst>
            </a:custGeom>
            <a:solidFill>
              <a:srgbClr val="F4B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533099" y="4214901"/>
              <a:ext cx="10160" cy="369570"/>
            </a:xfrm>
            <a:custGeom>
              <a:avLst/>
              <a:gdLst/>
              <a:ahLst/>
              <a:cxnLst/>
              <a:rect l="l" t="t" r="r" b="b"/>
              <a:pathLst>
                <a:path w="10160" h="369570">
                  <a:moveTo>
                    <a:pt x="9982" y="362013"/>
                  </a:moveTo>
                  <a:lnTo>
                    <a:pt x="5041" y="0"/>
                  </a:lnTo>
                  <a:lnTo>
                    <a:pt x="3314" y="3048"/>
                  </a:lnTo>
                  <a:lnTo>
                    <a:pt x="1917" y="5524"/>
                  </a:lnTo>
                  <a:lnTo>
                    <a:pt x="1676" y="5943"/>
                  </a:lnTo>
                  <a:lnTo>
                    <a:pt x="0" y="8331"/>
                  </a:lnTo>
                  <a:lnTo>
                    <a:pt x="4762" y="369214"/>
                  </a:lnTo>
                  <a:lnTo>
                    <a:pt x="6591" y="366699"/>
                  </a:lnTo>
                  <a:lnTo>
                    <a:pt x="8255" y="364413"/>
                  </a:lnTo>
                  <a:lnTo>
                    <a:pt x="9982" y="362013"/>
                  </a:lnTo>
                  <a:close/>
                </a:path>
              </a:pathLst>
            </a:custGeom>
            <a:solidFill>
              <a:srgbClr val="F4B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536414" y="4208551"/>
              <a:ext cx="10160" cy="370840"/>
            </a:xfrm>
            <a:custGeom>
              <a:avLst/>
              <a:gdLst/>
              <a:ahLst/>
              <a:cxnLst/>
              <a:rect l="l" t="t" r="r" b="b"/>
              <a:pathLst>
                <a:path w="10160" h="370839">
                  <a:moveTo>
                    <a:pt x="10121" y="363575"/>
                  </a:moveTo>
                  <a:lnTo>
                    <a:pt x="5321" y="0"/>
                  </a:lnTo>
                  <a:lnTo>
                    <a:pt x="3568" y="3098"/>
                  </a:lnTo>
                  <a:lnTo>
                    <a:pt x="2159" y="5588"/>
                  </a:lnTo>
                  <a:lnTo>
                    <a:pt x="1727" y="6350"/>
                  </a:lnTo>
                  <a:lnTo>
                    <a:pt x="0" y="9398"/>
                  </a:lnTo>
                  <a:lnTo>
                    <a:pt x="4940" y="370763"/>
                  </a:lnTo>
                  <a:lnTo>
                    <a:pt x="6667" y="368363"/>
                  </a:lnTo>
                  <a:lnTo>
                    <a:pt x="8267" y="366153"/>
                  </a:lnTo>
                  <a:lnTo>
                    <a:pt x="10121" y="363575"/>
                  </a:lnTo>
                  <a:close/>
                </a:path>
              </a:pathLst>
            </a:custGeom>
            <a:solidFill>
              <a:srgbClr val="F4B3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539989" y="4205168"/>
              <a:ext cx="8890" cy="369570"/>
            </a:xfrm>
            <a:custGeom>
              <a:avLst/>
              <a:gdLst/>
              <a:ahLst/>
              <a:cxnLst/>
              <a:rect l="l" t="t" r="r" b="b"/>
              <a:pathLst>
                <a:path w="8889" h="369570">
                  <a:moveTo>
                    <a:pt x="3670" y="0"/>
                  </a:moveTo>
                  <a:lnTo>
                    <a:pt x="0" y="6480"/>
                  </a:lnTo>
                  <a:lnTo>
                    <a:pt x="4695" y="369524"/>
                  </a:lnTo>
                  <a:lnTo>
                    <a:pt x="8383" y="364406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F4B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541735" y="4199673"/>
              <a:ext cx="10160" cy="372745"/>
            </a:xfrm>
            <a:custGeom>
              <a:avLst/>
              <a:gdLst/>
              <a:ahLst/>
              <a:cxnLst/>
              <a:rect l="l" t="t" r="r" b="b"/>
              <a:pathLst>
                <a:path w="10160" h="372745">
                  <a:moveTo>
                    <a:pt x="10020" y="365213"/>
                  </a:moveTo>
                  <a:lnTo>
                    <a:pt x="5029" y="0"/>
                  </a:lnTo>
                  <a:lnTo>
                    <a:pt x="3302" y="3048"/>
                  </a:lnTo>
                  <a:lnTo>
                    <a:pt x="1917" y="5499"/>
                  </a:lnTo>
                  <a:lnTo>
                    <a:pt x="0" y="8877"/>
                  </a:lnTo>
                  <a:lnTo>
                    <a:pt x="4800" y="372452"/>
                  </a:lnTo>
                  <a:lnTo>
                    <a:pt x="6616" y="369912"/>
                  </a:lnTo>
                  <a:lnTo>
                    <a:pt x="8280" y="367614"/>
                  </a:lnTo>
                  <a:lnTo>
                    <a:pt x="10020" y="365213"/>
                  </a:lnTo>
                  <a:close/>
                </a:path>
              </a:pathLst>
            </a:custGeom>
            <a:solidFill>
              <a:srgbClr val="F4B5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45037" y="4192206"/>
              <a:ext cx="8890" cy="375285"/>
            </a:xfrm>
            <a:custGeom>
              <a:avLst/>
              <a:gdLst/>
              <a:ahLst/>
              <a:cxnLst/>
              <a:rect l="l" t="t" r="r" b="b"/>
              <a:pathLst>
                <a:path w="8889" h="375285">
                  <a:moveTo>
                    <a:pt x="8458" y="368096"/>
                  </a:moveTo>
                  <a:lnTo>
                    <a:pt x="8280" y="368096"/>
                  </a:lnTo>
                  <a:lnTo>
                    <a:pt x="7797" y="330733"/>
                  </a:lnTo>
                  <a:lnTo>
                    <a:pt x="7797" y="7226"/>
                  </a:lnTo>
                  <a:lnTo>
                    <a:pt x="5384" y="7226"/>
                  </a:lnTo>
                  <a:lnTo>
                    <a:pt x="5384" y="2895"/>
                  </a:lnTo>
                  <a:lnTo>
                    <a:pt x="5346" y="0"/>
                  </a:lnTo>
                  <a:lnTo>
                    <a:pt x="4940" y="0"/>
                  </a:lnTo>
                  <a:lnTo>
                    <a:pt x="4940" y="2895"/>
                  </a:lnTo>
                  <a:lnTo>
                    <a:pt x="4191" y="2895"/>
                  </a:lnTo>
                  <a:lnTo>
                    <a:pt x="4191" y="7226"/>
                  </a:lnTo>
                  <a:lnTo>
                    <a:pt x="4191" y="51422"/>
                  </a:lnTo>
                  <a:lnTo>
                    <a:pt x="3619" y="7226"/>
                  </a:lnTo>
                  <a:lnTo>
                    <a:pt x="4191" y="7226"/>
                  </a:lnTo>
                  <a:lnTo>
                    <a:pt x="4191" y="2895"/>
                  </a:lnTo>
                  <a:lnTo>
                    <a:pt x="3098" y="2895"/>
                  </a:lnTo>
                  <a:lnTo>
                    <a:pt x="3098" y="5054"/>
                  </a:lnTo>
                  <a:lnTo>
                    <a:pt x="0" y="10515"/>
                  </a:lnTo>
                  <a:lnTo>
                    <a:pt x="4191" y="317423"/>
                  </a:lnTo>
                  <a:lnTo>
                    <a:pt x="4191" y="368096"/>
                  </a:lnTo>
                  <a:lnTo>
                    <a:pt x="4876" y="368096"/>
                  </a:lnTo>
                  <a:lnTo>
                    <a:pt x="4978" y="375081"/>
                  </a:lnTo>
                  <a:lnTo>
                    <a:pt x="6883" y="372427"/>
                  </a:lnTo>
                  <a:lnTo>
                    <a:pt x="8458" y="372427"/>
                  </a:lnTo>
                  <a:lnTo>
                    <a:pt x="8458" y="368096"/>
                  </a:lnTo>
                  <a:close/>
                </a:path>
              </a:pathLst>
            </a:custGeom>
            <a:solidFill>
              <a:srgbClr val="F4B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548949" y="4187875"/>
              <a:ext cx="6350" cy="375920"/>
            </a:xfrm>
            <a:custGeom>
              <a:avLst/>
              <a:gdLst/>
              <a:ahLst/>
              <a:cxnLst/>
              <a:rect l="l" t="t" r="r" b="b"/>
              <a:pathLst>
                <a:path w="6350" h="375920">
                  <a:moveTo>
                    <a:pt x="6108" y="369531"/>
                  </a:moveTo>
                  <a:lnTo>
                    <a:pt x="5753" y="369531"/>
                  </a:lnTo>
                  <a:lnTo>
                    <a:pt x="5753" y="8661"/>
                  </a:lnTo>
                  <a:lnTo>
                    <a:pt x="3416" y="8661"/>
                  </a:lnTo>
                  <a:lnTo>
                    <a:pt x="3416" y="7226"/>
                  </a:lnTo>
                  <a:lnTo>
                    <a:pt x="3365" y="0"/>
                  </a:lnTo>
                  <a:lnTo>
                    <a:pt x="1917" y="0"/>
                  </a:lnTo>
                  <a:lnTo>
                    <a:pt x="1917" y="7226"/>
                  </a:lnTo>
                  <a:lnTo>
                    <a:pt x="0" y="7226"/>
                  </a:lnTo>
                  <a:lnTo>
                    <a:pt x="0" y="8661"/>
                  </a:lnTo>
                  <a:lnTo>
                    <a:pt x="2006" y="8661"/>
                  </a:lnTo>
                  <a:lnTo>
                    <a:pt x="2006" y="369531"/>
                  </a:lnTo>
                  <a:lnTo>
                    <a:pt x="4381" y="369531"/>
                  </a:lnTo>
                  <a:lnTo>
                    <a:pt x="4381" y="375310"/>
                  </a:lnTo>
                  <a:lnTo>
                    <a:pt x="6108" y="375310"/>
                  </a:lnTo>
                  <a:lnTo>
                    <a:pt x="6108" y="369531"/>
                  </a:lnTo>
                  <a:close/>
                </a:path>
              </a:pathLst>
            </a:custGeom>
            <a:solidFill>
              <a:srgbClr val="F4B7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550371" y="4167669"/>
              <a:ext cx="13970" cy="392430"/>
            </a:xfrm>
            <a:custGeom>
              <a:avLst/>
              <a:gdLst/>
              <a:ahLst/>
              <a:cxnLst/>
              <a:rect l="l" t="t" r="r" b="b"/>
              <a:pathLst>
                <a:path w="13970" h="392429">
                  <a:moveTo>
                    <a:pt x="13512" y="380250"/>
                  </a:moveTo>
                  <a:lnTo>
                    <a:pt x="12979" y="339763"/>
                  </a:lnTo>
                  <a:lnTo>
                    <a:pt x="12979" y="8661"/>
                  </a:lnTo>
                  <a:lnTo>
                    <a:pt x="10528" y="8661"/>
                  </a:lnTo>
                  <a:lnTo>
                    <a:pt x="10528" y="0"/>
                  </a:lnTo>
                  <a:lnTo>
                    <a:pt x="9220" y="0"/>
                  </a:lnTo>
                  <a:lnTo>
                    <a:pt x="9220" y="8661"/>
                  </a:lnTo>
                  <a:lnTo>
                    <a:pt x="9220" y="54394"/>
                  </a:lnTo>
                  <a:lnTo>
                    <a:pt x="8610" y="8661"/>
                  </a:lnTo>
                  <a:lnTo>
                    <a:pt x="9220" y="8661"/>
                  </a:lnTo>
                  <a:lnTo>
                    <a:pt x="9220" y="0"/>
                  </a:lnTo>
                  <a:lnTo>
                    <a:pt x="8534" y="0"/>
                  </a:lnTo>
                  <a:lnTo>
                    <a:pt x="8534" y="4318"/>
                  </a:lnTo>
                  <a:lnTo>
                    <a:pt x="6832" y="8458"/>
                  </a:lnTo>
                  <a:lnTo>
                    <a:pt x="4965" y="12979"/>
                  </a:lnTo>
                  <a:lnTo>
                    <a:pt x="3251" y="17119"/>
                  </a:lnTo>
                  <a:lnTo>
                    <a:pt x="1892" y="20434"/>
                  </a:lnTo>
                  <a:lnTo>
                    <a:pt x="0" y="25044"/>
                  </a:lnTo>
                  <a:lnTo>
                    <a:pt x="4838" y="392417"/>
                  </a:lnTo>
                  <a:lnTo>
                    <a:pt x="6667" y="389864"/>
                  </a:lnTo>
                  <a:lnTo>
                    <a:pt x="8318" y="387591"/>
                  </a:lnTo>
                  <a:lnTo>
                    <a:pt x="10045" y="385178"/>
                  </a:lnTo>
                  <a:lnTo>
                    <a:pt x="11023" y="383832"/>
                  </a:lnTo>
                  <a:lnTo>
                    <a:pt x="11671" y="382905"/>
                  </a:lnTo>
                  <a:lnTo>
                    <a:pt x="11925" y="382524"/>
                  </a:lnTo>
                  <a:lnTo>
                    <a:pt x="13436" y="382524"/>
                  </a:lnTo>
                  <a:lnTo>
                    <a:pt x="13436" y="380365"/>
                  </a:lnTo>
                  <a:close/>
                </a:path>
              </a:pathLst>
            </a:custGeom>
            <a:solidFill>
              <a:srgbClr val="F3B8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558942" y="4161935"/>
              <a:ext cx="8890" cy="386080"/>
            </a:xfrm>
            <a:custGeom>
              <a:avLst/>
              <a:gdLst/>
              <a:ahLst/>
              <a:cxnLst/>
              <a:rect l="l" t="t" r="r" b="b"/>
              <a:pathLst>
                <a:path w="8889" h="386079">
                  <a:moveTo>
                    <a:pt x="3224" y="0"/>
                  </a:moveTo>
                  <a:lnTo>
                    <a:pt x="1842" y="5507"/>
                  </a:lnTo>
                  <a:lnTo>
                    <a:pt x="0" y="9978"/>
                  </a:lnTo>
                  <a:lnTo>
                    <a:pt x="4953" y="385977"/>
                  </a:lnTo>
                  <a:lnTo>
                    <a:pt x="8426" y="380993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rgbClr val="F3B9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560836" y="4147959"/>
              <a:ext cx="10160" cy="397510"/>
            </a:xfrm>
            <a:custGeom>
              <a:avLst/>
              <a:gdLst/>
              <a:ahLst/>
              <a:cxnLst/>
              <a:rect l="l" t="t" r="r" b="b"/>
              <a:pathLst>
                <a:path w="10160" h="397510">
                  <a:moveTo>
                    <a:pt x="9880" y="390169"/>
                  </a:moveTo>
                  <a:lnTo>
                    <a:pt x="4826" y="0"/>
                  </a:lnTo>
                  <a:lnTo>
                    <a:pt x="2997" y="7302"/>
                  </a:lnTo>
                  <a:lnTo>
                    <a:pt x="1320" y="13982"/>
                  </a:lnTo>
                  <a:lnTo>
                    <a:pt x="0" y="19253"/>
                  </a:lnTo>
                  <a:lnTo>
                    <a:pt x="4889" y="397319"/>
                  </a:lnTo>
                  <a:lnTo>
                    <a:pt x="6527" y="394970"/>
                  </a:lnTo>
                  <a:lnTo>
                    <a:pt x="6629" y="394817"/>
                  </a:lnTo>
                  <a:lnTo>
                    <a:pt x="8255" y="392493"/>
                  </a:lnTo>
                  <a:lnTo>
                    <a:pt x="9880" y="390169"/>
                  </a:lnTo>
                  <a:close/>
                </a:path>
              </a:pathLst>
            </a:custGeom>
            <a:solidFill>
              <a:srgbClr val="F3BA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563833" y="4127258"/>
              <a:ext cx="8890" cy="413384"/>
            </a:xfrm>
            <a:custGeom>
              <a:avLst/>
              <a:gdLst/>
              <a:ahLst/>
              <a:cxnLst/>
              <a:rect l="l" t="t" r="r" b="b"/>
              <a:pathLst>
                <a:path w="8889" h="413385">
                  <a:moveTo>
                    <a:pt x="8724" y="408216"/>
                  </a:moveTo>
                  <a:lnTo>
                    <a:pt x="8077" y="359054"/>
                  </a:lnTo>
                  <a:lnTo>
                    <a:pt x="8077" y="20205"/>
                  </a:lnTo>
                  <a:lnTo>
                    <a:pt x="5511" y="20205"/>
                  </a:lnTo>
                  <a:lnTo>
                    <a:pt x="5511" y="10096"/>
                  </a:lnTo>
                  <a:lnTo>
                    <a:pt x="5384" y="10096"/>
                  </a:lnTo>
                  <a:lnTo>
                    <a:pt x="5384" y="0"/>
                  </a:lnTo>
                  <a:lnTo>
                    <a:pt x="4876" y="0"/>
                  </a:lnTo>
                  <a:lnTo>
                    <a:pt x="4876" y="10096"/>
                  </a:lnTo>
                  <a:lnTo>
                    <a:pt x="4318" y="10096"/>
                  </a:lnTo>
                  <a:lnTo>
                    <a:pt x="4318" y="20205"/>
                  </a:lnTo>
                  <a:lnTo>
                    <a:pt x="4318" y="73723"/>
                  </a:lnTo>
                  <a:lnTo>
                    <a:pt x="3606" y="20205"/>
                  </a:lnTo>
                  <a:lnTo>
                    <a:pt x="4318" y="20205"/>
                  </a:lnTo>
                  <a:lnTo>
                    <a:pt x="4318" y="10096"/>
                  </a:lnTo>
                  <a:lnTo>
                    <a:pt x="3225" y="10096"/>
                  </a:lnTo>
                  <a:lnTo>
                    <a:pt x="3225" y="15163"/>
                  </a:lnTo>
                  <a:lnTo>
                    <a:pt x="0" y="28003"/>
                  </a:lnTo>
                  <a:lnTo>
                    <a:pt x="4318" y="344347"/>
                  </a:lnTo>
                  <a:lnTo>
                    <a:pt x="4318" y="405612"/>
                  </a:lnTo>
                  <a:lnTo>
                    <a:pt x="5143" y="405612"/>
                  </a:lnTo>
                  <a:lnTo>
                    <a:pt x="5257" y="413194"/>
                  </a:lnTo>
                  <a:lnTo>
                    <a:pt x="6845" y="410921"/>
                  </a:lnTo>
                  <a:lnTo>
                    <a:pt x="6845" y="411391"/>
                  </a:lnTo>
                  <a:lnTo>
                    <a:pt x="8521" y="411391"/>
                  </a:lnTo>
                  <a:lnTo>
                    <a:pt x="8521" y="408508"/>
                  </a:lnTo>
                  <a:lnTo>
                    <a:pt x="8724" y="408216"/>
                  </a:lnTo>
                  <a:close/>
                </a:path>
              </a:pathLst>
            </a:custGeom>
            <a:solidFill>
              <a:srgbClr val="F3BB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67364" y="4070197"/>
              <a:ext cx="10795" cy="465455"/>
            </a:xfrm>
            <a:custGeom>
              <a:avLst/>
              <a:gdLst/>
              <a:ahLst/>
              <a:cxnLst/>
              <a:rect l="l" t="t" r="r" b="b"/>
              <a:pathLst>
                <a:path w="10795" h="465454">
                  <a:moveTo>
                    <a:pt x="10388" y="457822"/>
                  </a:moveTo>
                  <a:lnTo>
                    <a:pt x="4191" y="3302"/>
                  </a:lnTo>
                  <a:lnTo>
                    <a:pt x="2387" y="901"/>
                  </a:lnTo>
                  <a:lnTo>
                    <a:pt x="1714" y="0"/>
                  </a:lnTo>
                  <a:lnTo>
                    <a:pt x="3797" y="35382"/>
                  </a:lnTo>
                  <a:lnTo>
                    <a:pt x="1790" y="57315"/>
                  </a:lnTo>
                  <a:lnTo>
                    <a:pt x="850" y="67627"/>
                  </a:lnTo>
                  <a:lnTo>
                    <a:pt x="0" y="71005"/>
                  </a:lnTo>
                  <a:lnTo>
                    <a:pt x="5194" y="465277"/>
                  </a:lnTo>
                  <a:lnTo>
                    <a:pt x="7023" y="462635"/>
                  </a:lnTo>
                  <a:lnTo>
                    <a:pt x="8661" y="460298"/>
                  </a:lnTo>
                  <a:lnTo>
                    <a:pt x="10388" y="457822"/>
                  </a:lnTo>
                  <a:close/>
                </a:path>
              </a:pathLst>
            </a:custGeom>
            <a:solidFill>
              <a:srgbClr val="F3BC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569759" y="4071095"/>
              <a:ext cx="10160" cy="459740"/>
            </a:xfrm>
            <a:custGeom>
              <a:avLst/>
              <a:gdLst/>
              <a:ahLst/>
              <a:cxnLst/>
              <a:rect l="l" t="t" r="r" b="b"/>
              <a:pathLst>
                <a:path w="10160" h="459739">
                  <a:moveTo>
                    <a:pt x="0" y="0"/>
                  </a:moveTo>
                  <a:lnTo>
                    <a:pt x="186" y="13694"/>
                  </a:lnTo>
                  <a:lnTo>
                    <a:pt x="1414" y="34483"/>
                  </a:lnTo>
                  <a:lnTo>
                    <a:pt x="593" y="43440"/>
                  </a:lnTo>
                  <a:lnTo>
                    <a:pt x="6272" y="459399"/>
                  </a:lnTo>
                  <a:lnTo>
                    <a:pt x="9633" y="454576"/>
                  </a:lnTo>
                  <a:lnTo>
                    <a:pt x="3819" y="50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B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571555" y="4073499"/>
              <a:ext cx="12065" cy="454659"/>
            </a:xfrm>
            <a:custGeom>
              <a:avLst/>
              <a:gdLst/>
              <a:ahLst/>
              <a:cxnLst/>
              <a:rect l="l" t="t" r="r" b="b"/>
              <a:pathLst>
                <a:path w="12064" h="454660">
                  <a:moveTo>
                    <a:pt x="11518" y="446697"/>
                  </a:moveTo>
                  <a:lnTo>
                    <a:pt x="5842" y="7797"/>
                  </a:lnTo>
                  <a:lnTo>
                    <a:pt x="3822" y="5105"/>
                  </a:lnTo>
                  <a:lnTo>
                    <a:pt x="2019" y="2692"/>
                  </a:lnTo>
                  <a:lnTo>
                    <a:pt x="0" y="0"/>
                  </a:lnTo>
                  <a:lnTo>
                    <a:pt x="6197" y="454520"/>
                  </a:lnTo>
                  <a:lnTo>
                    <a:pt x="7823" y="452170"/>
                  </a:lnTo>
                  <a:lnTo>
                    <a:pt x="9232" y="450164"/>
                  </a:lnTo>
                  <a:lnTo>
                    <a:pt x="9664" y="449503"/>
                  </a:lnTo>
                  <a:lnTo>
                    <a:pt x="11518" y="446697"/>
                  </a:lnTo>
                  <a:close/>
                </a:path>
              </a:pathLst>
            </a:custGeom>
            <a:solidFill>
              <a:srgbClr val="F3BE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575378" y="4078592"/>
              <a:ext cx="11430" cy="444500"/>
            </a:xfrm>
            <a:custGeom>
              <a:avLst/>
              <a:gdLst/>
              <a:ahLst/>
              <a:cxnLst/>
              <a:rect l="l" t="t" r="r" b="b"/>
              <a:pathLst>
                <a:path w="11429" h="444500">
                  <a:moveTo>
                    <a:pt x="11036" y="436499"/>
                  </a:moveTo>
                  <a:lnTo>
                    <a:pt x="5168" y="6908"/>
                  </a:lnTo>
                  <a:lnTo>
                    <a:pt x="3810" y="5105"/>
                  </a:lnTo>
                  <a:lnTo>
                    <a:pt x="2019" y="2717"/>
                  </a:lnTo>
                  <a:lnTo>
                    <a:pt x="0" y="0"/>
                  </a:lnTo>
                  <a:lnTo>
                    <a:pt x="5842" y="444411"/>
                  </a:lnTo>
                  <a:lnTo>
                    <a:pt x="7683" y="441591"/>
                  </a:lnTo>
                  <a:lnTo>
                    <a:pt x="9525" y="438797"/>
                  </a:lnTo>
                  <a:lnTo>
                    <a:pt x="11036" y="436499"/>
                  </a:lnTo>
                  <a:close/>
                </a:path>
              </a:pathLst>
            </a:custGeom>
            <a:solidFill>
              <a:srgbClr val="F3C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579199" y="4083690"/>
              <a:ext cx="9525" cy="433705"/>
            </a:xfrm>
            <a:custGeom>
              <a:avLst/>
              <a:gdLst/>
              <a:ahLst/>
              <a:cxnLst/>
              <a:rect l="l" t="t" r="r" b="b"/>
              <a:pathLst>
                <a:path w="9525" h="433704">
                  <a:moveTo>
                    <a:pt x="0" y="0"/>
                  </a:moveTo>
                  <a:lnTo>
                    <a:pt x="5713" y="433697"/>
                  </a:lnTo>
                  <a:lnTo>
                    <a:pt x="9168" y="428435"/>
                  </a:lnTo>
                  <a:lnTo>
                    <a:pt x="3380" y="4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80547" y="4085500"/>
              <a:ext cx="11430" cy="429895"/>
            </a:xfrm>
            <a:custGeom>
              <a:avLst/>
              <a:gdLst/>
              <a:ahLst/>
              <a:cxnLst/>
              <a:rect l="l" t="t" r="r" b="b"/>
              <a:pathLst>
                <a:path w="11429" h="429895">
                  <a:moveTo>
                    <a:pt x="11188" y="421500"/>
                  </a:moveTo>
                  <a:lnTo>
                    <a:pt x="5829" y="7785"/>
                  </a:lnTo>
                  <a:lnTo>
                    <a:pt x="3810" y="5092"/>
                  </a:lnTo>
                  <a:lnTo>
                    <a:pt x="2032" y="2717"/>
                  </a:lnTo>
                  <a:lnTo>
                    <a:pt x="0" y="0"/>
                  </a:lnTo>
                  <a:lnTo>
                    <a:pt x="5867" y="429590"/>
                  </a:lnTo>
                  <a:lnTo>
                    <a:pt x="7797" y="426631"/>
                  </a:lnTo>
                  <a:lnTo>
                    <a:pt x="9334" y="424307"/>
                  </a:lnTo>
                  <a:lnTo>
                    <a:pt x="11188" y="421500"/>
                  </a:lnTo>
                  <a:close/>
                </a:path>
              </a:pathLst>
            </a:custGeom>
            <a:solidFill>
              <a:srgbClr val="F3C2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84357" y="4090593"/>
              <a:ext cx="10795" cy="419734"/>
            </a:xfrm>
            <a:custGeom>
              <a:avLst/>
              <a:gdLst/>
              <a:ahLst/>
              <a:cxnLst/>
              <a:rect l="l" t="t" r="r" b="b"/>
              <a:pathLst>
                <a:path w="10795" h="419735">
                  <a:moveTo>
                    <a:pt x="10706" y="411327"/>
                  </a:moveTo>
                  <a:lnTo>
                    <a:pt x="5194" y="6921"/>
                  </a:lnTo>
                  <a:lnTo>
                    <a:pt x="3822" y="5105"/>
                  </a:lnTo>
                  <a:lnTo>
                    <a:pt x="2019" y="2692"/>
                  </a:lnTo>
                  <a:lnTo>
                    <a:pt x="0" y="0"/>
                  </a:lnTo>
                  <a:lnTo>
                    <a:pt x="5524" y="419214"/>
                  </a:lnTo>
                  <a:lnTo>
                    <a:pt x="7366" y="416394"/>
                  </a:lnTo>
                  <a:lnTo>
                    <a:pt x="9207" y="413613"/>
                  </a:lnTo>
                  <a:lnTo>
                    <a:pt x="10706" y="411327"/>
                  </a:lnTo>
                  <a:close/>
                </a:path>
              </a:pathLst>
            </a:custGeom>
            <a:solidFill>
              <a:srgbClr val="F3C3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88179" y="4095686"/>
              <a:ext cx="10795" cy="408940"/>
            </a:xfrm>
            <a:custGeom>
              <a:avLst/>
              <a:gdLst/>
              <a:ahLst/>
              <a:cxnLst/>
              <a:rect l="l" t="t" r="r" b="b"/>
              <a:pathLst>
                <a:path w="10795" h="408939">
                  <a:moveTo>
                    <a:pt x="10375" y="400913"/>
                  </a:moveTo>
                  <a:lnTo>
                    <a:pt x="5181" y="6921"/>
                  </a:lnTo>
                  <a:lnTo>
                    <a:pt x="3403" y="4546"/>
                  </a:lnTo>
                  <a:lnTo>
                    <a:pt x="1371" y="1828"/>
                  </a:lnTo>
                  <a:lnTo>
                    <a:pt x="0" y="0"/>
                  </a:lnTo>
                  <a:lnTo>
                    <a:pt x="5384" y="408520"/>
                  </a:lnTo>
                  <a:lnTo>
                    <a:pt x="6870" y="406234"/>
                  </a:lnTo>
                  <a:lnTo>
                    <a:pt x="8839" y="403250"/>
                  </a:lnTo>
                  <a:lnTo>
                    <a:pt x="10375" y="400913"/>
                  </a:lnTo>
                  <a:close/>
                </a:path>
              </a:pathLst>
            </a:custGeom>
            <a:solidFill>
              <a:srgbClr val="F3C4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591583" y="4100220"/>
              <a:ext cx="12700" cy="398780"/>
            </a:xfrm>
            <a:custGeom>
              <a:avLst/>
              <a:gdLst/>
              <a:ahLst/>
              <a:cxnLst/>
              <a:rect l="l" t="t" r="r" b="b"/>
              <a:pathLst>
                <a:path w="12700" h="398779">
                  <a:moveTo>
                    <a:pt x="12141" y="387870"/>
                  </a:moveTo>
                  <a:lnTo>
                    <a:pt x="6972" y="9309"/>
                  </a:lnTo>
                  <a:lnTo>
                    <a:pt x="5600" y="7480"/>
                  </a:lnTo>
                  <a:lnTo>
                    <a:pt x="3797" y="5092"/>
                  </a:lnTo>
                  <a:lnTo>
                    <a:pt x="1778" y="2387"/>
                  </a:lnTo>
                  <a:lnTo>
                    <a:pt x="0" y="0"/>
                  </a:lnTo>
                  <a:lnTo>
                    <a:pt x="5435" y="398716"/>
                  </a:lnTo>
                  <a:lnTo>
                    <a:pt x="6972" y="396379"/>
                  </a:lnTo>
                  <a:lnTo>
                    <a:pt x="7556" y="395503"/>
                  </a:lnTo>
                  <a:lnTo>
                    <a:pt x="8813" y="393395"/>
                  </a:lnTo>
                  <a:lnTo>
                    <a:pt x="10642" y="390347"/>
                  </a:lnTo>
                  <a:lnTo>
                    <a:pt x="12141" y="387870"/>
                  </a:lnTo>
                  <a:close/>
                </a:path>
              </a:pathLst>
            </a:custGeom>
            <a:solidFill>
              <a:srgbClr val="F3C5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597184" y="4107700"/>
              <a:ext cx="8890" cy="382905"/>
            </a:xfrm>
            <a:custGeom>
              <a:avLst/>
              <a:gdLst/>
              <a:ahLst/>
              <a:cxnLst/>
              <a:rect l="l" t="t" r="r" b="b"/>
              <a:pathLst>
                <a:path w="8889" h="382904">
                  <a:moveTo>
                    <a:pt x="8483" y="377151"/>
                  </a:moveTo>
                  <a:lnTo>
                    <a:pt x="7607" y="312953"/>
                  </a:lnTo>
                  <a:lnTo>
                    <a:pt x="7607" y="8001"/>
                  </a:lnTo>
                  <a:lnTo>
                    <a:pt x="3962" y="8001"/>
                  </a:lnTo>
                  <a:lnTo>
                    <a:pt x="3962" y="45910"/>
                  </a:lnTo>
                  <a:lnTo>
                    <a:pt x="3441" y="8001"/>
                  </a:lnTo>
                  <a:lnTo>
                    <a:pt x="3492" y="2235"/>
                  </a:lnTo>
                  <a:lnTo>
                    <a:pt x="1663" y="2235"/>
                  </a:lnTo>
                  <a:lnTo>
                    <a:pt x="0" y="0"/>
                  </a:lnTo>
                  <a:lnTo>
                    <a:pt x="3962" y="300901"/>
                  </a:lnTo>
                  <a:lnTo>
                    <a:pt x="3962" y="374650"/>
                  </a:lnTo>
                  <a:lnTo>
                    <a:pt x="4927" y="374650"/>
                  </a:lnTo>
                  <a:lnTo>
                    <a:pt x="5041" y="382866"/>
                  </a:lnTo>
                  <a:lnTo>
                    <a:pt x="6502" y="380428"/>
                  </a:lnTo>
                  <a:lnTo>
                    <a:pt x="8242" y="380428"/>
                  </a:lnTo>
                  <a:lnTo>
                    <a:pt x="8242" y="377558"/>
                  </a:lnTo>
                  <a:lnTo>
                    <a:pt x="8483" y="377151"/>
                  </a:lnTo>
                  <a:close/>
                </a:path>
              </a:pathLst>
            </a:custGeom>
            <a:solidFill>
              <a:srgbClr val="F3C6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600590" y="4112661"/>
              <a:ext cx="8890" cy="372745"/>
            </a:xfrm>
            <a:custGeom>
              <a:avLst/>
              <a:gdLst/>
              <a:ahLst/>
              <a:cxnLst/>
              <a:rect l="l" t="t" r="r" b="b"/>
              <a:pathLst>
                <a:path w="8889" h="372745">
                  <a:moveTo>
                    <a:pt x="0" y="0"/>
                  </a:moveTo>
                  <a:lnTo>
                    <a:pt x="5081" y="372182"/>
                  </a:lnTo>
                  <a:lnTo>
                    <a:pt x="8463" y="366551"/>
                  </a:lnTo>
                  <a:lnTo>
                    <a:pt x="3801" y="60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602365" y="4115523"/>
              <a:ext cx="10160" cy="367030"/>
            </a:xfrm>
            <a:custGeom>
              <a:avLst/>
              <a:gdLst/>
              <a:ahLst/>
              <a:cxnLst/>
              <a:rect l="l" t="t" r="r" b="b"/>
              <a:pathLst>
                <a:path w="10160" h="367029">
                  <a:moveTo>
                    <a:pt x="9994" y="358178"/>
                  </a:moveTo>
                  <a:lnTo>
                    <a:pt x="5219" y="8343"/>
                  </a:lnTo>
                  <a:lnTo>
                    <a:pt x="3835" y="6134"/>
                  </a:lnTo>
                  <a:lnTo>
                    <a:pt x="2019" y="3238"/>
                  </a:lnTo>
                  <a:lnTo>
                    <a:pt x="0" y="0"/>
                  </a:lnTo>
                  <a:lnTo>
                    <a:pt x="4838" y="366776"/>
                  </a:lnTo>
                  <a:lnTo>
                    <a:pt x="6680" y="363689"/>
                  </a:lnTo>
                  <a:lnTo>
                    <a:pt x="8509" y="360654"/>
                  </a:lnTo>
                  <a:lnTo>
                    <a:pt x="9994" y="358178"/>
                  </a:lnTo>
                  <a:close/>
                </a:path>
              </a:pathLst>
            </a:custGeom>
            <a:solidFill>
              <a:srgbClr val="F3C8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606201" y="4121657"/>
              <a:ext cx="10160" cy="354965"/>
            </a:xfrm>
            <a:custGeom>
              <a:avLst/>
              <a:gdLst/>
              <a:ahLst/>
              <a:cxnLst/>
              <a:rect l="l" t="t" r="r" b="b"/>
              <a:pathLst>
                <a:path w="10160" h="354964">
                  <a:moveTo>
                    <a:pt x="9639" y="346252"/>
                  </a:moveTo>
                  <a:lnTo>
                    <a:pt x="5194" y="8305"/>
                  </a:lnTo>
                  <a:lnTo>
                    <a:pt x="3416" y="5461"/>
                  </a:lnTo>
                  <a:lnTo>
                    <a:pt x="1384" y="2222"/>
                  </a:lnTo>
                  <a:lnTo>
                    <a:pt x="0" y="0"/>
                  </a:lnTo>
                  <a:lnTo>
                    <a:pt x="4673" y="354520"/>
                  </a:lnTo>
                  <a:lnTo>
                    <a:pt x="6159" y="352044"/>
                  </a:lnTo>
                  <a:lnTo>
                    <a:pt x="8102" y="348818"/>
                  </a:lnTo>
                  <a:lnTo>
                    <a:pt x="9639" y="346252"/>
                  </a:lnTo>
                  <a:close/>
                </a:path>
              </a:pathLst>
            </a:custGeom>
            <a:solidFill>
              <a:srgbClr val="F3C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609620" y="4127116"/>
              <a:ext cx="8255" cy="343535"/>
            </a:xfrm>
            <a:custGeom>
              <a:avLst/>
              <a:gdLst/>
              <a:ahLst/>
              <a:cxnLst/>
              <a:rect l="l" t="t" r="r" b="b"/>
              <a:pathLst>
                <a:path w="8254" h="343535">
                  <a:moveTo>
                    <a:pt x="0" y="0"/>
                  </a:moveTo>
                  <a:lnTo>
                    <a:pt x="4687" y="343349"/>
                  </a:lnTo>
                  <a:lnTo>
                    <a:pt x="6437" y="340436"/>
                  </a:lnTo>
                  <a:lnTo>
                    <a:pt x="8075" y="337345"/>
                  </a:lnTo>
                  <a:lnTo>
                    <a:pt x="3790" y="60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A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611395" y="4129963"/>
              <a:ext cx="10160" cy="338455"/>
            </a:xfrm>
            <a:custGeom>
              <a:avLst/>
              <a:gdLst/>
              <a:ahLst/>
              <a:cxnLst/>
              <a:rect l="l" t="t" r="r" b="b"/>
              <a:pathLst>
                <a:path w="10160" h="338454">
                  <a:moveTo>
                    <a:pt x="9956" y="327583"/>
                  </a:moveTo>
                  <a:lnTo>
                    <a:pt x="5842" y="9359"/>
                  </a:lnTo>
                  <a:lnTo>
                    <a:pt x="3835" y="6159"/>
                  </a:lnTo>
                  <a:lnTo>
                    <a:pt x="2006" y="3225"/>
                  </a:lnTo>
                  <a:lnTo>
                    <a:pt x="0" y="0"/>
                  </a:lnTo>
                  <a:lnTo>
                    <a:pt x="4445" y="337947"/>
                  </a:lnTo>
                  <a:lnTo>
                    <a:pt x="4660" y="337591"/>
                  </a:lnTo>
                  <a:lnTo>
                    <a:pt x="6286" y="334505"/>
                  </a:lnTo>
                  <a:lnTo>
                    <a:pt x="6896" y="333375"/>
                  </a:lnTo>
                  <a:lnTo>
                    <a:pt x="8115" y="331076"/>
                  </a:lnTo>
                  <a:lnTo>
                    <a:pt x="9956" y="327583"/>
                  </a:lnTo>
                  <a:close/>
                </a:path>
              </a:pathLst>
            </a:custGeom>
            <a:solidFill>
              <a:srgbClr val="F3CC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615230" y="4136097"/>
              <a:ext cx="9525" cy="325120"/>
            </a:xfrm>
            <a:custGeom>
              <a:avLst/>
              <a:gdLst/>
              <a:ahLst/>
              <a:cxnLst/>
              <a:rect l="l" t="t" r="r" b="b"/>
              <a:pathLst>
                <a:path w="9525" h="325120">
                  <a:moveTo>
                    <a:pt x="9410" y="315252"/>
                  </a:moveTo>
                  <a:lnTo>
                    <a:pt x="5219" y="8369"/>
                  </a:lnTo>
                  <a:lnTo>
                    <a:pt x="3416" y="5486"/>
                  </a:lnTo>
                  <a:lnTo>
                    <a:pt x="2006" y="3225"/>
                  </a:lnTo>
                  <a:lnTo>
                    <a:pt x="0" y="0"/>
                  </a:lnTo>
                  <a:lnTo>
                    <a:pt x="4279" y="324942"/>
                  </a:lnTo>
                  <a:lnTo>
                    <a:pt x="6121" y="321449"/>
                  </a:lnTo>
                  <a:lnTo>
                    <a:pt x="7264" y="319290"/>
                  </a:lnTo>
                  <a:lnTo>
                    <a:pt x="7683" y="318503"/>
                  </a:lnTo>
                  <a:lnTo>
                    <a:pt x="9410" y="315252"/>
                  </a:lnTo>
                  <a:close/>
                </a:path>
              </a:pathLst>
            </a:custGeom>
            <a:solidFill>
              <a:srgbClr val="F3CD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18647" y="4141571"/>
              <a:ext cx="9525" cy="313055"/>
            </a:xfrm>
            <a:custGeom>
              <a:avLst/>
              <a:gdLst/>
              <a:ahLst/>
              <a:cxnLst/>
              <a:rect l="l" t="t" r="r" b="b"/>
              <a:pathLst>
                <a:path w="9525" h="313054">
                  <a:moveTo>
                    <a:pt x="9474" y="303212"/>
                  </a:moveTo>
                  <a:lnTo>
                    <a:pt x="5613" y="9550"/>
                  </a:lnTo>
                  <a:lnTo>
                    <a:pt x="4216" y="6769"/>
                  </a:lnTo>
                  <a:lnTo>
                    <a:pt x="3771" y="6057"/>
                  </a:lnTo>
                  <a:lnTo>
                    <a:pt x="1803" y="2908"/>
                  </a:lnTo>
                  <a:lnTo>
                    <a:pt x="0" y="0"/>
                  </a:lnTo>
                  <a:lnTo>
                    <a:pt x="4267" y="313029"/>
                  </a:lnTo>
                  <a:lnTo>
                    <a:pt x="5994" y="309778"/>
                  </a:lnTo>
                  <a:lnTo>
                    <a:pt x="7670" y="306628"/>
                  </a:lnTo>
                  <a:lnTo>
                    <a:pt x="9474" y="303212"/>
                  </a:lnTo>
                  <a:close/>
                </a:path>
              </a:pathLst>
            </a:custGeom>
            <a:solidFill>
              <a:srgbClr val="F3CE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22431" y="4147464"/>
              <a:ext cx="5715" cy="300355"/>
            </a:xfrm>
            <a:custGeom>
              <a:avLst/>
              <a:gdLst/>
              <a:ahLst/>
              <a:cxnLst/>
              <a:rect l="l" t="t" r="r" b="b"/>
              <a:pathLst>
                <a:path w="5714" h="300354">
                  <a:moveTo>
                    <a:pt x="5689" y="7213"/>
                  </a:moveTo>
                  <a:lnTo>
                    <a:pt x="2159" y="7213"/>
                  </a:lnTo>
                  <a:lnTo>
                    <a:pt x="2159" y="1447"/>
                  </a:lnTo>
                  <a:lnTo>
                    <a:pt x="342" y="144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447"/>
                  </a:lnTo>
                  <a:lnTo>
                    <a:pt x="50" y="7213"/>
                  </a:lnTo>
                  <a:lnTo>
                    <a:pt x="1943" y="7213"/>
                  </a:lnTo>
                  <a:lnTo>
                    <a:pt x="1943" y="294474"/>
                  </a:lnTo>
                  <a:lnTo>
                    <a:pt x="3835" y="294474"/>
                  </a:lnTo>
                  <a:lnTo>
                    <a:pt x="3835" y="300240"/>
                  </a:lnTo>
                  <a:lnTo>
                    <a:pt x="5676" y="300240"/>
                  </a:lnTo>
                  <a:lnTo>
                    <a:pt x="5676" y="294474"/>
                  </a:lnTo>
                  <a:lnTo>
                    <a:pt x="5689" y="7213"/>
                  </a:lnTo>
                  <a:close/>
                </a:path>
              </a:pathLst>
            </a:custGeom>
            <a:solidFill>
              <a:srgbClr val="F3C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24260" y="4151121"/>
              <a:ext cx="9525" cy="294005"/>
            </a:xfrm>
            <a:custGeom>
              <a:avLst/>
              <a:gdLst/>
              <a:ahLst/>
              <a:cxnLst/>
              <a:rect l="l" t="t" r="r" b="b"/>
              <a:pathLst>
                <a:path w="9525" h="294004">
                  <a:moveTo>
                    <a:pt x="8991" y="283235"/>
                  </a:moveTo>
                  <a:lnTo>
                    <a:pt x="5270" y="10604"/>
                  </a:lnTo>
                  <a:lnTo>
                    <a:pt x="3441" y="6934"/>
                  </a:lnTo>
                  <a:lnTo>
                    <a:pt x="2019" y="4076"/>
                  </a:lnTo>
                  <a:lnTo>
                    <a:pt x="0" y="0"/>
                  </a:lnTo>
                  <a:lnTo>
                    <a:pt x="3860" y="293662"/>
                  </a:lnTo>
                  <a:lnTo>
                    <a:pt x="5715" y="290156"/>
                  </a:lnTo>
                  <a:lnTo>
                    <a:pt x="6896" y="287947"/>
                  </a:lnTo>
                  <a:lnTo>
                    <a:pt x="7264" y="287108"/>
                  </a:lnTo>
                  <a:lnTo>
                    <a:pt x="8991" y="283235"/>
                  </a:lnTo>
                  <a:close/>
                </a:path>
              </a:pathLst>
            </a:custGeom>
            <a:solidFill>
              <a:srgbClr val="F3D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27702" y="4158056"/>
              <a:ext cx="9525" cy="280670"/>
            </a:xfrm>
            <a:custGeom>
              <a:avLst/>
              <a:gdLst/>
              <a:ahLst/>
              <a:cxnLst/>
              <a:rect l="l" t="t" r="r" b="b"/>
              <a:pathLst>
                <a:path w="9525" h="280670">
                  <a:moveTo>
                    <a:pt x="9029" y="268503"/>
                  </a:moveTo>
                  <a:lnTo>
                    <a:pt x="5638" y="11328"/>
                  </a:lnTo>
                  <a:lnTo>
                    <a:pt x="3797" y="7632"/>
                  </a:lnTo>
                  <a:lnTo>
                    <a:pt x="1828" y="3683"/>
                  </a:lnTo>
                  <a:lnTo>
                    <a:pt x="0" y="0"/>
                  </a:lnTo>
                  <a:lnTo>
                    <a:pt x="3822" y="280174"/>
                  </a:lnTo>
                  <a:lnTo>
                    <a:pt x="5549" y="276301"/>
                  </a:lnTo>
                  <a:lnTo>
                    <a:pt x="5651" y="276047"/>
                  </a:lnTo>
                  <a:lnTo>
                    <a:pt x="7226" y="272542"/>
                  </a:lnTo>
                  <a:lnTo>
                    <a:pt x="9029" y="268503"/>
                  </a:lnTo>
                  <a:close/>
                </a:path>
              </a:pathLst>
            </a:custGeom>
            <a:solidFill>
              <a:srgbClr val="F3D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631499" y="4165688"/>
              <a:ext cx="10795" cy="265430"/>
            </a:xfrm>
            <a:custGeom>
              <a:avLst/>
              <a:gdLst/>
              <a:ahLst/>
              <a:cxnLst/>
              <a:rect l="l" t="t" r="r" b="b"/>
              <a:pathLst>
                <a:path w="10795" h="265429">
                  <a:moveTo>
                    <a:pt x="10325" y="249453"/>
                  </a:moveTo>
                  <a:lnTo>
                    <a:pt x="7112" y="14287"/>
                  </a:lnTo>
                  <a:lnTo>
                    <a:pt x="5295" y="10629"/>
                  </a:lnTo>
                  <a:lnTo>
                    <a:pt x="3860" y="7772"/>
                  </a:lnTo>
                  <a:lnTo>
                    <a:pt x="1841" y="3695"/>
                  </a:lnTo>
                  <a:lnTo>
                    <a:pt x="0" y="0"/>
                  </a:lnTo>
                  <a:lnTo>
                    <a:pt x="3429" y="264909"/>
                  </a:lnTo>
                  <a:lnTo>
                    <a:pt x="5219" y="260870"/>
                  </a:lnTo>
                  <a:lnTo>
                    <a:pt x="7073" y="256730"/>
                  </a:lnTo>
                  <a:lnTo>
                    <a:pt x="8610" y="253301"/>
                  </a:lnTo>
                  <a:lnTo>
                    <a:pt x="10325" y="249453"/>
                  </a:lnTo>
                  <a:close/>
                </a:path>
              </a:pathLst>
            </a:custGeom>
            <a:solidFill>
              <a:srgbClr val="F3D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36795" y="4176318"/>
              <a:ext cx="8890" cy="243204"/>
            </a:xfrm>
            <a:custGeom>
              <a:avLst/>
              <a:gdLst/>
              <a:ahLst/>
              <a:cxnLst/>
              <a:rect l="l" t="t" r="r" b="b"/>
              <a:pathLst>
                <a:path w="8889" h="243204">
                  <a:moveTo>
                    <a:pt x="8496" y="230276"/>
                  </a:moveTo>
                  <a:lnTo>
                    <a:pt x="5626" y="12204"/>
                  </a:lnTo>
                  <a:lnTo>
                    <a:pt x="4368" y="8775"/>
                  </a:lnTo>
                  <a:lnTo>
                    <a:pt x="3771" y="7581"/>
                  </a:lnTo>
                  <a:lnTo>
                    <a:pt x="3187" y="6426"/>
                  </a:lnTo>
                  <a:lnTo>
                    <a:pt x="1816" y="3657"/>
                  </a:lnTo>
                  <a:lnTo>
                    <a:pt x="0" y="0"/>
                  </a:lnTo>
                  <a:lnTo>
                    <a:pt x="3314" y="242671"/>
                  </a:lnTo>
                  <a:lnTo>
                    <a:pt x="5029" y="238823"/>
                  </a:lnTo>
                  <a:lnTo>
                    <a:pt x="6718" y="235038"/>
                  </a:lnTo>
                  <a:lnTo>
                    <a:pt x="7264" y="233807"/>
                  </a:lnTo>
                  <a:lnTo>
                    <a:pt x="8496" y="230276"/>
                  </a:lnTo>
                  <a:close/>
                </a:path>
              </a:pathLst>
            </a:custGeom>
            <a:solidFill>
              <a:srgbClr val="F3D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640567" y="4183900"/>
              <a:ext cx="8255" cy="227965"/>
            </a:xfrm>
            <a:custGeom>
              <a:avLst/>
              <a:gdLst/>
              <a:ahLst/>
              <a:cxnLst/>
              <a:rect l="l" t="t" r="r" b="b"/>
              <a:pathLst>
                <a:path w="8254" h="227964">
                  <a:moveTo>
                    <a:pt x="8077" y="213144"/>
                  </a:moveTo>
                  <a:lnTo>
                    <a:pt x="5359" y="14084"/>
                  </a:lnTo>
                  <a:lnTo>
                    <a:pt x="3886" y="10109"/>
                  </a:lnTo>
                  <a:lnTo>
                    <a:pt x="3746" y="9753"/>
                  </a:lnTo>
                  <a:lnTo>
                    <a:pt x="1854" y="4622"/>
                  </a:lnTo>
                  <a:lnTo>
                    <a:pt x="596" y="1193"/>
                  </a:lnTo>
                  <a:lnTo>
                    <a:pt x="0" y="0"/>
                  </a:lnTo>
                  <a:lnTo>
                    <a:pt x="2946" y="227457"/>
                  </a:lnTo>
                  <a:lnTo>
                    <a:pt x="3492" y="226225"/>
                  </a:lnTo>
                  <a:lnTo>
                    <a:pt x="4724" y="222694"/>
                  </a:lnTo>
                  <a:lnTo>
                    <a:pt x="5448" y="220637"/>
                  </a:lnTo>
                  <a:lnTo>
                    <a:pt x="6565" y="217436"/>
                  </a:lnTo>
                  <a:lnTo>
                    <a:pt x="8077" y="213144"/>
                  </a:lnTo>
                  <a:close/>
                </a:path>
              </a:pathLst>
            </a:custGeom>
            <a:solidFill>
              <a:srgbClr val="F3D4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44460" y="4194006"/>
              <a:ext cx="6350" cy="207645"/>
            </a:xfrm>
            <a:custGeom>
              <a:avLst/>
              <a:gdLst/>
              <a:ahLst/>
              <a:cxnLst/>
              <a:rect l="l" t="t" r="r" b="b"/>
              <a:pathLst>
                <a:path w="6350" h="207645">
                  <a:moveTo>
                    <a:pt x="0" y="0"/>
                  </a:moveTo>
                  <a:lnTo>
                    <a:pt x="2681" y="207330"/>
                  </a:lnTo>
                  <a:lnTo>
                    <a:pt x="5887" y="198179"/>
                  </a:lnTo>
                  <a:lnTo>
                    <a:pt x="3303" y="8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D5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645926" y="4197984"/>
              <a:ext cx="8255" cy="199390"/>
            </a:xfrm>
            <a:custGeom>
              <a:avLst/>
              <a:gdLst/>
              <a:ahLst/>
              <a:cxnLst/>
              <a:rect l="l" t="t" r="r" b="b"/>
              <a:pathLst>
                <a:path w="8254" h="199389">
                  <a:moveTo>
                    <a:pt x="7886" y="184302"/>
                  </a:moveTo>
                  <a:lnTo>
                    <a:pt x="5651" y="15328"/>
                  </a:lnTo>
                  <a:lnTo>
                    <a:pt x="3784" y="10274"/>
                  </a:lnTo>
                  <a:lnTo>
                    <a:pt x="1828" y="4978"/>
                  </a:lnTo>
                  <a:lnTo>
                    <a:pt x="0" y="0"/>
                  </a:lnTo>
                  <a:lnTo>
                    <a:pt x="2717" y="199059"/>
                  </a:lnTo>
                  <a:lnTo>
                    <a:pt x="4406" y="194208"/>
                  </a:lnTo>
                  <a:lnTo>
                    <a:pt x="6108" y="189369"/>
                  </a:lnTo>
                  <a:lnTo>
                    <a:pt x="7886" y="184302"/>
                  </a:lnTo>
                  <a:close/>
                </a:path>
              </a:pathLst>
            </a:custGeom>
            <a:solidFill>
              <a:srgbClr val="F3D6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649711" y="4208259"/>
              <a:ext cx="7620" cy="179705"/>
            </a:xfrm>
            <a:custGeom>
              <a:avLst/>
              <a:gdLst/>
              <a:ahLst/>
              <a:cxnLst/>
              <a:rect l="l" t="t" r="r" b="b"/>
              <a:pathLst>
                <a:path w="7620" h="179704">
                  <a:moveTo>
                    <a:pt x="7391" y="161315"/>
                  </a:moveTo>
                  <a:lnTo>
                    <a:pt x="5397" y="15900"/>
                  </a:lnTo>
                  <a:lnTo>
                    <a:pt x="4508" y="12204"/>
                  </a:lnTo>
                  <a:lnTo>
                    <a:pt x="3898" y="10566"/>
                  </a:lnTo>
                  <a:lnTo>
                    <a:pt x="1866" y="5054"/>
                  </a:lnTo>
                  <a:lnTo>
                    <a:pt x="0" y="0"/>
                  </a:lnTo>
                  <a:lnTo>
                    <a:pt x="2324" y="179095"/>
                  </a:lnTo>
                  <a:lnTo>
                    <a:pt x="4089" y="174028"/>
                  </a:lnTo>
                  <a:lnTo>
                    <a:pt x="4686" y="172351"/>
                  </a:lnTo>
                  <a:lnTo>
                    <a:pt x="5918" y="167297"/>
                  </a:lnTo>
                  <a:lnTo>
                    <a:pt x="7391" y="161315"/>
                  </a:lnTo>
                  <a:close/>
                </a:path>
              </a:pathLst>
            </a:custGeom>
            <a:solidFill>
              <a:srgbClr val="F3D7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653613" y="4218788"/>
              <a:ext cx="5715" cy="156845"/>
            </a:xfrm>
            <a:custGeom>
              <a:avLst/>
              <a:gdLst/>
              <a:ahLst/>
              <a:cxnLst/>
              <a:rect l="l" t="t" r="r" b="b"/>
              <a:pathLst>
                <a:path w="5714" h="156845">
                  <a:moveTo>
                    <a:pt x="0" y="0"/>
                  </a:moveTo>
                  <a:lnTo>
                    <a:pt x="2027" y="156758"/>
                  </a:lnTo>
                  <a:lnTo>
                    <a:pt x="5164" y="143933"/>
                  </a:lnTo>
                  <a:lnTo>
                    <a:pt x="3378" y="13137"/>
                  </a:lnTo>
                  <a:lnTo>
                    <a:pt x="615" y="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D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655108" y="4224159"/>
              <a:ext cx="7620" cy="145415"/>
            </a:xfrm>
            <a:custGeom>
              <a:avLst/>
              <a:gdLst/>
              <a:ahLst/>
              <a:cxnLst/>
              <a:rect l="l" t="t" r="r" b="b"/>
              <a:pathLst>
                <a:path w="7620" h="145414">
                  <a:moveTo>
                    <a:pt x="7073" y="123202"/>
                  </a:moveTo>
                  <a:lnTo>
                    <a:pt x="5765" y="23914"/>
                  </a:lnTo>
                  <a:lnTo>
                    <a:pt x="3848" y="15976"/>
                  </a:lnTo>
                  <a:lnTo>
                    <a:pt x="1879" y="7810"/>
                  </a:lnTo>
                  <a:lnTo>
                    <a:pt x="0" y="0"/>
                  </a:lnTo>
                  <a:lnTo>
                    <a:pt x="1993" y="145415"/>
                  </a:lnTo>
                  <a:lnTo>
                    <a:pt x="3657" y="138569"/>
                  </a:lnTo>
                  <a:lnTo>
                    <a:pt x="4635" y="134569"/>
                  </a:lnTo>
                  <a:lnTo>
                    <a:pt x="5346" y="131673"/>
                  </a:lnTo>
                  <a:lnTo>
                    <a:pt x="6680" y="126263"/>
                  </a:lnTo>
                  <a:lnTo>
                    <a:pt x="7073" y="123202"/>
                  </a:lnTo>
                  <a:close/>
                </a:path>
              </a:pathLst>
            </a:custGeom>
            <a:solidFill>
              <a:srgbClr val="F3DA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658956" y="4240136"/>
              <a:ext cx="6985" cy="116205"/>
            </a:xfrm>
            <a:custGeom>
              <a:avLst/>
              <a:gdLst/>
              <a:ahLst/>
              <a:cxnLst/>
              <a:rect l="l" t="t" r="r" b="b"/>
              <a:pathLst>
                <a:path w="6985" h="116204">
                  <a:moveTo>
                    <a:pt x="6781" y="80048"/>
                  </a:moveTo>
                  <a:lnTo>
                    <a:pt x="6248" y="38773"/>
                  </a:lnTo>
                  <a:lnTo>
                    <a:pt x="4000" y="19050"/>
                  </a:lnTo>
                  <a:lnTo>
                    <a:pt x="3479" y="14427"/>
                  </a:lnTo>
                  <a:lnTo>
                    <a:pt x="1917" y="7962"/>
                  </a:lnTo>
                  <a:lnTo>
                    <a:pt x="0" y="0"/>
                  </a:lnTo>
                  <a:lnTo>
                    <a:pt x="1498" y="115697"/>
                  </a:lnTo>
                  <a:lnTo>
                    <a:pt x="2832" y="110286"/>
                  </a:lnTo>
                  <a:lnTo>
                    <a:pt x="3225" y="107226"/>
                  </a:lnTo>
                  <a:lnTo>
                    <a:pt x="4978" y="93865"/>
                  </a:lnTo>
                  <a:lnTo>
                    <a:pt x="6781" y="80048"/>
                  </a:lnTo>
                  <a:close/>
                </a:path>
              </a:pathLst>
            </a:custGeom>
            <a:solidFill>
              <a:srgbClr val="F3D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662957" y="4259186"/>
              <a:ext cx="3810" cy="74930"/>
            </a:xfrm>
            <a:custGeom>
              <a:avLst/>
              <a:gdLst/>
              <a:ahLst/>
              <a:cxnLst/>
              <a:rect l="l" t="t" r="r" b="b"/>
              <a:pathLst>
                <a:path w="3810" h="74929">
                  <a:moveTo>
                    <a:pt x="3225" y="28321"/>
                  </a:moveTo>
                  <a:lnTo>
                    <a:pt x="2247" y="19748"/>
                  </a:lnTo>
                  <a:lnTo>
                    <a:pt x="0" y="0"/>
                  </a:lnTo>
                  <a:lnTo>
                    <a:pt x="977" y="74815"/>
                  </a:lnTo>
                  <a:lnTo>
                    <a:pt x="2781" y="60998"/>
                  </a:lnTo>
                  <a:lnTo>
                    <a:pt x="2882" y="60236"/>
                  </a:lnTo>
                  <a:lnTo>
                    <a:pt x="3225" y="28321"/>
                  </a:lnTo>
                  <a:close/>
                </a:path>
              </a:pathLst>
            </a:custGeom>
            <a:solidFill>
              <a:srgbClr val="F1D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4360003" y="2524389"/>
            <a:ext cx="436245" cy="926465"/>
            <a:chOff x="4438388" y="4247922"/>
            <a:chExt cx="436245" cy="926465"/>
          </a:xfrm>
        </p:grpSpPr>
        <p:sp>
          <p:nvSpPr>
            <p:cNvPr id="119" name="object 119"/>
            <p:cNvSpPr/>
            <p:nvPr/>
          </p:nvSpPr>
          <p:spPr>
            <a:xfrm>
              <a:off x="4847971" y="4459655"/>
              <a:ext cx="26670" cy="316230"/>
            </a:xfrm>
            <a:custGeom>
              <a:avLst/>
              <a:gdLst/>
              <a:ahLst/>
              <a:cxnLst/>
              <a:rect l="l" t="t" r="r" b="b"/>
              <a:pathLst>
                <a:path w="26670" h="316229">
                  <a:moveTo>
                    <a:pt x="26327" y="142976"/>
                  </a:moveTo>
                  <a:lnTo>
                    <a:pt x="23126" y="98844"/>
                  </a:lnTo>
                  <a:lnTo>
                    <a:pt x="15621" y="54254"/>
                  </a:lnTo>
                  <a:lnTo>
                    <a:pt x="6400" y="19977"/>
                  </a:lnTo>
                  <a:lnTo>
                    <a:pt x="4013" y="11137"/>
                  </a:lnTo>
                  <a:lnTo>
                    <a:pt x="4013" y="9702"/>
                  </a:lnTo>
                  <a:lnTo>
                    <a:pt x="3619" y="9702"/>
                  </a:lnTo>
                  <a:lnTo>
                    <a:pt x="3543" y="9398"/>
                  </a:lnTo>
                  <a:lnTo>
                    <a:pt x="3149" y="8369"/>
                  </a:lnTo>
                  <a:lnTo>
                    <a:pt x="3086" y="8204"/>
                  </a:lnTo>
                  <a:lnTo>
                    <a:pt x="2298" y="6108"/>
                  </a:lnTo>
                  <a:lnTo>
                    <a:pt x="2298" y="2489"/>
                  </a:lnTo>
                  <a:lnTo>
                    <a:pt x="1104" y="2489"/>
                  </a:lnTo>
                  <a:lnTo>
                    <a:pt x="1104" y="2946"/>
                  </a:lnTo>
                  <a:lnTo>
                    <a:pt x="0" y="0"/>
                  </a:lnTo>
                  <a:lnTo>
                    <a:pt x="0" y="19812"/>
                  </a:lnTo>
                  <a:lnTo>
                    <a:pt x="0" y="19977"/>
                  </a:lnTo>
                  <a:lnTo>
                    <a:pt x="0" y="305612"/>
                  </a:lnTo>
                  <a:lnTo>
                    <a:pt x="0" y="311391"/>
                  </a:lnTo>
                  <a:lnTo>
                    <a:pt x="0" y="315722"/>
                  </a:lnTo>
                  <a:lnTo>
                    <a:pt x="571" y="315722"/>
                  </a:lnTo>
                  <a:lnTo>
                    <a:pt x="571" y="311391"/>
                  </a:lnTo>
                  <a:lnTo>
                    <a:pt x="1104" y="311391"/>
                  </a:lnTo>
                  <a:lnTo>
                    <a:pt x="2222" y="311391"/>
                  </a:lnTo>
                  <a:lnTo>
                    <a:pt x="2832" y="311391"/>
                  </a:lnTo>
                  <a:lnTo>
                    <a:pt x="2832" y="305612"/>
                  </a:lnTo>
                  <a:lnTo>
                    <a:pt x="3149" y="305612"/>
                  </a:lnTo>
                  <a:lnTo>
                    <a:pt x="3149" y="305168"/>
                  </a:lnTo>
                  <a:lnTo>
                    <a:pt x="4229" y="301282"/>
                  </a:lnTo>
                  <a:lnTo>
                    <a:pt x="12839" y="270598"/>
                  </a:lnTo>
                  <a:lnTo>
                    <a:pt x="20904" y="229057"/>
                  </a:lnTo>
                  <a:lnTo>
                    <a:pt x="25488" y="186448"/>
                  </a:lnTo>
                  <a:lnTo>
                    <a:pt x="26327" y="142976"/>
                  </a:lnTo>
                  <a:close/>
                </a:path>
              </a:pathLst>
            </a:custGeom>
            <a:solidFill>
              <a:srgbClr val="00A6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846650" y="4456366"/>
              <a:ext cx="2540" cy="322580"/>
            </a:xfrm>
            <a:custGeom>
              <a:avLst/>
              <a:gdLst/>
              <a:ahLst/>
              <a:cxnLst/>
              <a:rect l="l" t="t" r="r" b="b"/>
              <a:pathLst>
                <a:path w="2539" h="322579">
                  <a:moveTo>
                    <a:pt x="2514" y="23266"/>
                  </a:moveTo>
                  <a:lnTo>
                    <a:pt x="0" y="23266"/>
                  </a:lnTo>
                  <a:lnTo>
                    <a:pt x="0" y="322033"/>
                  </a:lnTo>
                  <a:lnTo>
                    <a:pt x="2514" y="315150"/>
                  </a:lnTo>
                  <a:lnTo>
                    <a:pt x="2514" y="23266"/>
                  </a:lnTo>
                  <a:close/>
                </a:path>
                <a:path w="2539" h="322579">
                  <a:moveTo>
                    <a:pt x="2514" y="5778"/>
                  </a:moveTo>
                  <a:lnTo>
                    <a:pt x="1168" y="5778"/>
                  </a:lnTo>
                  <a:lnTo>
                    <a:pt x="1168" y="0"/>
                  </a:lnTo>
                  <a:lnTo>
                    <a:pt x="0" y="0"/>
                  </a:lnTo>
                  <a:lnTo>
                    <a:pt x="0" y="5778"/>
                  </a:lnTo>
                  <a:lnTo>
                    <a:pt x="0" y="23101"/>
                  </a:lnTo>
                  <a:lnTo>
                    <a:pt x="2514" y="23101"/>
                  </a:lnTo>
                  <a:lnTo>
                    <a:pt x="2514" y="5778"/>
                  </a:lnTo>
                  <a:close/>
                </a:path>
              </a:pathLst>
            </a:custGeom>
            <a:solidFill>
              <a:srgbClr val="01A6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844656" y="4450867"/>
              <a:ext cx="3175" cy="333375"/>
            </a:xfrm>
            <a:custGeom>
              <a:avLst/>
              <a:gdLst/>
              <a:ahLst/>
              <a:cxnLst/>
              <a:rect l="l" t="t" r="r" b="b"/>
              <a:pathLst>
                <a:path w="3175" h="333375">
                  <a:moveTo>
                    <a:pt x="3162" y="8369"/>
                  </a:moveTo>
                  <a:lnTo>
                    <a:pt x="0" y="0"/>
                  </a:lnTo>
                  <a:lnTo>
                    <a:pt x="0" y="28765"/>
                  </a:lnTo>
                  <a:lnTo>
                    <a:pt x="0" y="332968"/>
                  </a:lnTo>
                  <a:lnTo>
                    <a:pt x="3162" y="324345"/>
                  </a:lnTo>
                  <a:lnTo>
                    <a:pt x="3162" y="28765"/>
                  </a:lnTo>
                  <a:lnTo>
                    <a:pt x="3162" y="8369"/>
                  </a:lnTo>
                  <a:close/>
                </a:path>
              </a:pathLst>
            </a:custGeom>
            <a:solidFill>
              <a:srgbClr val="03A6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843551" y="4447705"/>
              <a:ext cx="3175" cy="339725"/>
            </a:xfrm>
            <a:custGeom>
              <a:avLst/>
              <a:gdLst/>
              <a:ahLst/>
              <a:cxnLst/>
              <a:rect l="l" t="t" r="r" b="b"/>
              <a:pathLst>
                <a:path w="3175" h="339725">
                  <a:moveTo>
                    <a:pt x="3162" y="31927"/>
                  </a:moveTo>
                  <a:lnTo>
                    <a:pt x="0" y="31927"/>
                  </a:lnTo>
                  <a:lnTo>
                    <a:pt x="0" y="339140"/>
                  </a:lnTo>
                  <a:lnTo>
                    <a:pt x="3162" y="330530"/>
                  </a:lnTo>
                  <a:lnTo>
                    <a:pt x="3162" y="31927"/>
                  </a:lnTo>
                  <a:close/>
                </a:path>
                <a:path w="3175" h="339725">
                  <a:moveTo>
                    <a:pt x="3162" y="8661"/>
                  </a:moveTo>
                  <a:lnTo>
                    <a:pt x="1549" y="8661"/>
                  </a:lnTo>
                  <a:lnTo>
                    <a:pt x="1549" y="0"/>
                  </a:lnTo>
                  <a:lnTo>
                    <a:pt x="0" y="0"/>
                  </a:lnTo>
                  <a:lnTo>
                    <a:pt x="0" y="8661"/>
                  </a:lnTo>
                  <a:lnTo>
                    <a:pt x="0" y="31762"/>
                  </a:lnTo>
                  <a:lnTo>
                    <a:pt x="3162" y="31762"/>
                  </a:lnTo>
                  <a:lnTo>
                    <a:pt x="3162" y="8661"/>
                  </a:lnTo>
                  <a:close/>
                </a:path>
              </a:pathLst>
            </a:custGeom>
            <a:solidFill>
              <a:srgbClr val="04A6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841570" y="4442663"/>
              <a:ext cx="3175" cy="349885"/>
            </a:xfrm>
            <a:custGeom>
              <a:avLst/>
              <a:gdLst/>
              <a:ahLst/>
              <a:cxnLst/>
              <a:rect l="l" t="t" r="r" b="b"/>
              <a:pathLst>
                <a:path w="3175" h="349885">
                  <a:moveTo>
                    <a:pt x="3149" y="8369"/>
                  </a:moveTo>
                  <a:lnTo>
                    <a:pt x="0" y="0"/>
                  </a:lnTo>
                  <a:lnTo>
                    <a:pt x="0" y="36969"/>
                  </a:lnTo>
                  <a:lnTo>
                    <a:pt x="0" y="349618"/>
                  </a:lnTo>
                  <a:lnTo>
                    <a:pt x="3149" y="340995"/>
                  </a:lnTo>
                  <a:lnTo>
                    <a:pt x="3149" y="36969"/>
                  </a:lnTo>
                  <a:lnTo>
                    <a:pt x="3149" y="8369"/>
                  </a:lnTo>
                  <a:close/>
                </a:path>
              </a:pathLst>
            </a:custGeom>
            <a:solidFill>
              <a:srgbClr val="04A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840236" y="4439157"/>
              <a:ext cx="3175" cy="356870"/>
            </a:xfrm>
            <a:custGeom>
              <a:avLst/>
              <a:gdLst/>
              <a:ahLst/>
              <a:cxnLst/>
              <a:rect l="l" t="t" r="r" b="b"/>
              <a:pathLst>
                <a:path w="3175" h="356870">
                  <a:moveTo>
                    <a:pt x="3162" y="8356"/>
                  </a:moveTo>
                  <a:lnTo>
                    <a:pt x="0" y="0"/>
                  </a:lnTo>
                  <a:lnTo>
                    <a:pt x="0" y="40474"/>
                  </a:lnTo>
                  <a:lnTo>
                    <a:pt x="0" y="356743"/>
                  </a:lnTo>
                  <a:lnTo>
                    <a:pt x="3162" y="348119"/>
                  </a:lnTo>
                  <a:lnTo>
                    <a:pt x="3162" y="40474"/>
                  </a:lnTo>
                  <a:lnTo>
                    <a:pt x="3162" y="8356"/>
                  </a:lnTo>
                  <a:close/>
                </a:path>
              </a:pathLst>
            </a:custGeom>
            <a:solidFill>
              <a:srgbClr val="07A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838471" y="4434471"/>
              <a:ext cx="3175" cy="366395"/>
            </a:xfrm>
            <a:custGeom>
              <a:avLst/>
              <a:gdLst/>
              <a:ahLst/>
              <a:cxnLst/>
              <a:rect l="l" t="t" r="r" b="b"/>
              <a:pathLst>
                <a:path w="3175" h="366395">
                  <a:moveTo>
                    <a:pt x="3162" y="8369"/>
                  </a:moveTo>
                  <a:lnTo>
                    <a:pt x="0" y="0"/>
                  </a:lnTo>
                  <a:lnTo>
                    <a:pt x="0" y="45161"/>
                  </a:lnTo>
                  <a:lnTo>
                    <a:pt x="0" y="366242"/>
                  </a:lnTo>
                  <a:lnTo>
                    <a:pt x="3162" y="357632"/>
                  </a:lnTo>
                  <a:lnTo>
                    <a:pt x="3162" y="45161"/>
                  </a:lnTo>
                  <a:lnTo>
                    <a:pt x="3162" y="8369"/>
                  </a:lnTo>
                  <a:close/>
                </a:path>
              </a:pathLst>
            </a:custGeom>
            <a:solidFill>
              <a:srgbClr val="08A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837150" y="4430953"/>
              <a:ext cx="3175" cy="373380"/>
            </a:xfrm>
            <a:custGeom>
              <a:avLst/>
              <a:gdLst/>
              <a:ahLst/>
              <a:cxnLst/>
              <a:rect l="l" t="t" r="r" b="b"/>
              <a:pathLst>
                <a:path w="3175" h="373379">
                  <a:moveTo>
                    <a:pt x="3149" y="8369"/>
                  </a:moveTo>
                  <a:lnTo>
                    <a:pt x="0" y="0"/>
                  </a:lnTo>
                  <a:lnTo>
                    <a:pt x="0" y="48679"/>
                  </a:lnTo>
                  <a:lnTo>
                    <a:pt x="0" y="373380"/>
                  </a:lnTo>
                  <a:lnTo>
                    <a:pt x="3149" y="364769"/>
                  </a:lnTo>
                  <a:lnTo>
                    <a:pt x="3149" y="48679"/>
                  </a:lnTo>
                  <a:lnTo>
                    <a:pt x="3149" y="8369"/>
                  </a:lnTo>
                  <a:close/>
                </a:path>
              </a:pathLst>
            </a:custGeom>
            <a:solidFill>
              <a:srgbClr val="09A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835830" y="4427435"/>
              <a:ext cx="2540" cy="381000"/>
            </a:xfrm>
            <a:custGeom>
              <a:avLst/>
              <a:gdLst/>
              <a:ahLst/>
              <a:cxnLst/>
              <a:rect l="l" t="t" r="r" b="b"/>
              <a:pathLst>
                <a:path w="2539" h="381000">
                  <a:moveTo>
                    <a:pt x="2514" y="6692"/>
                  </a:moveTo>
                  <a:lnTo>
                    <a:pt x="0" y="0"/>
                  </a:lnTo>
                  <a:lnTo>
                    <a:pt x="0" y="52197"/>
                  </a:lnTo>
                  <a:lnTo>
                    <a:pt x="0" y="380517"/>
                  </a:lnTo>
                  <a:lnTo>
                    <a:pt x="2514" y="373634"/>
                  </a:lnTo>
                  <a:lnTo>
                    <a:pt x="2514" y="52197"/>
                  </a:lnTo>
                  <a:lnTo>
                    <a:pt x="2514" y="6692"/>
                  </a:lnTo>
                  <a:close/>
                </a:path>
              </a:pathLst>
            </a:custGeom>
            <a:solidFill>
              <a:srgbClr val="09A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834066" y="4423075"/>
              <a:ext cx="3175" cy="389255"/>
            </a:xfrm>
            <a:custGeom>
              <a:avLst/>
              <a:gdLst/>
              <a:ahLst/>
              <a:cxnLst/>
              <a:rect l="l" t="t" r="r" b="b"/>
              <a:pathLst>
                <a:path w="3175" h="389254">
                  <a:moveTo>
                    <a:pt x="3154" y="56554"/>
                  </a:moveTo>
                  <a:lnTo>
                    <a:pt x="0" y="56554"/>
                  </a:lnTo>
                  <a:lnTo>
                    <a:pt x="0" y="389032"/>
                  </a:lnTo>
                  <a:lnTo>
                    <a:pt x="1261" y="386254"/>
                  </a:lnTo>
                  <a:lnTo>
                    <a:pt x="3154" y="381084"/>
                  </a:lnTo>
                  <a:lnTo>
                    <a:pt x="3154" y="56554"/>
                  </a:lnTo>
                  <a:close/>
                </a:path>
                <a:path w="3175" h="389254">
                  <a:moveTo>
                    <a:pt x="0" y="0"/>
                  </a:moveTo>
                  <a:lnTo>
                    <a:pt x="0" y="56554"/>
                  </a:lnTo>
                  <a:lnTo>
                    <a:pt x="3154" y="56554"/>
                  </a:lnTo>
                  <a:lnTo>
                    <a:pt x="3154" y="8041"/>
                  </a:lnTo>
                  <a:lnTo>
                    <a:pt x="523" y="1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A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832741" y="4420386"/>
              <a:ext cx="3175" cy="394970"/>
            </a:xfrm>
            <a:custGeom>
              <a:avLst/>
              <a:gdLst/>
              <a:ahLst/>
              <a:cxnLst/>
              <a:rect l="l" t="t" r="r" b="b"/>
              <a:pathLst>
                <a:path w="3175" h="394970">
                  <a:moveTo>
                    <a:pt x="3154" y="59243"/>
                  </a:moveTo>
                  <a:lnTo>
                    <a:pt x="0" y="59243"/>
                  </a:lnTo>
                  <a:lnTo>
                    <a:pt x="0" y="211549"/>
                  </a:lnTo>
                  <a:lnTo>
                    <a:pt x="473" y="237856"/>
                  </a:lnTo>
                  <a:lnTo>
                    <a:pt x="0" y="241731"/>
                  </a:lnTo>
                  <a:lnTo>
                    <a:pt x="0" y="394638"/>
                  </a:lnTo>
                  <a:lnTo>
                    <a:pt x="2586" y="388942"/>
                  </a:lnTo>
                  <a:lnTo>
                    <a:pt x="3154" y="387392"/>
                  </a:lnTo>
                  <a:lnTo>
                    <a:pt x="3154" y="59243"/>
                  </a:lnTo>
                  <a:close/>
                </a:path>
                <a:path w="3175" h="394970">
                  <a:moveTo>
                    <a:pt x="0" y="0"/>
                  </a:moveTo>
                  <a:lnTo>
                    <a:pt x="0" y="59243"/>
                  </a:lnTo>
                  <a:lnTo>
                    <a:pt x="3154" y="59243"/>
                  </a:lnTo>
                  <a:lnTo>
                    <a:pt x="3154" y="7215"/>
                  </a:lnTo>
                  <a:lnTo>
                    <a:pt x="1848" y="3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A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830754" y="4416353"/>
              <a:ext cx="3175" cy="403225"/>
            </a:xfrm>
            <a:custGeom>
              <a:avLst/>
              <a:gdLst/>
              <a:ahLst/>
              <a:cxnLst/>
              <a:rect l="l" t="t" r="r" b="b"/>
              <a:pathLst>
                <a:path w="3175" h="403225">
                  <a:moveTo>
                    <a:pt x="3154" y="63276"/>
                  </a:moveTo>
                  <a:lnTo>
                    <a:pt x="0" y="63276"/>
                  </a:lnTo>
                  <a:lnTo>
                    <a:pt x="0" y="175745"/>
                  </a:lnTo>
                  <a:lnTo>
                    <a:pt x="1348" y="183609"/>
                  </a:lnTo>
                  <a:lnTo>
                    <a:pt x="1459" y="186276"/>
                  </a:lnTo>
                  <a:lnTo>
                    <a:pt x="2460" y="241889"/>
                  </a:lnTo>
                  <a:lnTo>
                    <a:pt x="0" y="262028"/>
                  </a:lnTo>
                  <a:lnTo>
                    <a:pt x="0" y="403047"/>
                  </a:lnTo>
                  <a:lnTo>
                    <a:pt x="3154" y="396101"/>
                  </a:lnTo>
                  <a:lnTo>
                    <a:pt x="3154" y="63276"/>
                  </a:lnTo>
                  <a:close/>
                </a:path>
                <a:path w="3175" h="403225">
                  <a:moveTo>
                    <a:pt x="0" y="0"/>
                  </a:moveTo>
                  <a:lnTo>
                    <a:pt x="0" y="63276"/>
                  </a:lnTo>
                  <a:lnTo>
                    <a:pt x="3154" y="63276"/>
                  </a:lnTo>
                  <a:lnTo>
                    <a:pt x="3154" y="6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A9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829649" y="4414113"/>
              <a:ext cx="3175" cy="408305"/>
            </a:xfrm>
            <a:custGeom>
              <a:avLst/>
              <a:gdLst/>
              <a:ahLst/>
              <a:cxnLst/>
              <a:rect l="l" t="t" r="r" b="b"/>
              <a:pathLst>
                <a:path w="3175" h="408304">
                  <a:moveTo>
                    <a:pt x="3154" y="65517"/>
                  </a:moveTo>
                  <a:lnTo>
                    <a:pt x="0" y="65517"/>
                  </a:lnTo>
                  <a:lnTo>
                    <a:pt x="0" y="171546"/>
                  </a:lnTo>
                  <a:lnTo>
                    <a:pt x="2452" y="185850"/>
                  </a:lnTo>
                  <a:lnTo>
                    <a:pt x="2564" y="188517"/>
                  </a:lnTo>
                  <a:lnTo>
                    <a:pt x="3154" y="221332"/>
                  </a:lnTo>
                  <a:lnTo>
                    <a:pt x="3154" y="65517"/>
                  </a:lnTo>
                  <a:close/>
                </a:path>
                <a:path w="3175" h="408304">
                  <a:moveTo>
                    <a:pt x="0" y="0"/>
                  </a:moveTo>
                  <a:lnTo>
                    <a:pt x="0" y="65517"/>
                  </a:lnTo>
                  <a:lnTo>
                    <a:pt x="3154" y="65517"/>
                  </a:lnTo>
                  <a:lnTo>
                    <a:pt x="3154" y="6401"/>
                  </a:lnTo>
                  <a:lnTo>
                    <a:pt x="0" y="0"/>
                  </a:lnTo>
                  <a:close/>
                </a:path>
                <a:path w="3175" h="408304">
                  <a:moveTo>
                    <a:pt x="3154" y="247488"/>
                  </a:moveTo>
                  <a:lnTo>
                    <a:pt x="0" y="273305"/>
                  </a:lnTo>
                  <a:lnTo>
                    <a:pt x="0" y="407718"/>
                  </a:lnTo>
                  <a:lnTo>
                    <a:pt x="3154" y="400772"/>
                  </a:lnTo>
                  <a:lnTo>
                    <a:pt x="3154" y="247488"/>
                  </a:lnTo>
                  <a:close/>
                </a:path>
              </a:pathLst>
            </a:custGeom>
            <a:solidFill>
              <a:srgbClr val="0FA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827662" y="4410079"/>
              <a:ext cx="3175" cy="416559"/>
            </a:xfrm>
            <a:custGeom>
              <a:avLst/>
              <a:gdLst/>
              <a:ahLst/>
              <a:cxnLst/>
              <a:rect l="l" t="t" r="r" b="b"/>
              <a:pathLst>
                <a:path w="3175" h="416560">
                  <a:moveTo>
                    <a:pt x="3154" y="69550"/>
                  </a:moveTo>
                  <a:lnTo>
                    <a:pt x="0" y="69550"/>
                  </a:lnTo>
                  <a:lnTo>
                    <a:pt x="0" y="163990"/>
                  </a:lnTo>
                  <a:lnTo>
                    <a:pt x="3154" y="182387"/>
                  </a:lnTo>
                  <a:lnTo>
                    <a:pt x="3154" y="69550"/>
                  </a:lnTo>
                  <a:close/>
                </a:path>
                <a:path w="3175" h="416560">
                  <a:moveTo>
                    <a:pt x="0" y="0"/>
                  </a:moveTo>
                  <a:lnTo>
                    <a:pt x="0" y="69550"/>
                  </a:lnTo>
                  <a:lnTo>
                    <a:pt x="3154" y="69550"/>
                  </a:lnTo>
                  <a:lnTo>
                    <a:pt x="3154" y="6401"/>
                  </a:lnTo>
                  <a:lnTo>
                    <a:pt x="0" y="0"/>
                  </a:lnTo>
                  <a:close/>
                </a:path>
                <a:path w="3175" h="416560">
                  <a:moveTo>
                    <a:pt x="3154" y="267785"/>
                  </a:moveTo>
                  <a:lnTo>
                    <a:pt x="0" y="293602"/>
                  </a:lnTo>
                  <a:lnTo>
                    <a:pt x="0" y="416127"/>
                  </a:lnTo>
                  <a:lnTo>
                    <a:pt x="3154" y="409181"/>
                  </a:lnTo>
                  <a:lnTo>
                    <a:pt x="3154" y="267785"/>
                  </a:lnTo>
                  <a:close/>
                </a:path>
              </a:pathLst>
            </a:custGeom>
            <a:solidFill>
              <a:srgbClr val="11A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826337" y="4407391"/>
              <a:ext cx="3175" cy="422275"/>
            </a:xfrm>
            <a:custGeom>
              <a:avLst/>
              <a:gdLst/>
              <a:ahLst/>
              <a:cxnLst/>
              <a:rect l="l" t="t" r="r" b="b"/>
              <a:pathLst>
                <a:path w="3175" h="422275">
                  <a:moveTo>
                    <a:pt x="3154" y="72239"/>
                  </a:moveTo>
                  <a:lnTo>
                    <a:pt x="0" y="72239"/>
                  </a:lnTo>
                  <a:lnTo>
                    <a:pt x="0" y="158952"/>
                  </a:lnTo>
                  <a:lnTo>
                    <a:pt x="3154" y="177349"/>
                  </a:lnTo>
                  <a:lnTo>
                    <a:pt x="3154" y="72239"/>
                  </a:lnTo>
                  <a:close/>
                </a:path>
                <a:path w="3175" h="422275">
                  <a:moveTo>
                    <a:pt x="0" y="0"/>
                  </a:moveTo>
                  <a:lnTo>
                    <a:pt x="0" y="72239"/>
                  </a:lnTo>
                  <a:lnTo>
                    <a:pt x="3154" y="72239"/>
                  </a:lnTo>
                  <a:lnTo>
                    <a:pt x="3154" y="6401"/>
                  </a:lnTo>
                  <a:lnTo>
                    <a:pt x="0" y="0"/>
                  </a:lnTo>
                  <a:close/>
                </a:path>
                <a:path w="3175" h="422275">
                  <a:moveTo>
                    <a:pt x="3154" y="281317"/>
                  </a:moveTo>
                  <a:lnTo>
                    <a:pt x="78" y="306490"/>
                  </a:lnTo>
                  <a:lnTo>
                    <a:pt x="0" y="421733"/>
                  </a:lnTo>
                  <a:lnTo>
                    <a:pt x="3154" y="414787"/>
                  </a:lnTo>
                  <a:lnTo>
                    <a:pt x="3154" y="281317"/>
                  </a:lnTo>
                  <a:close/>
                </a:path>
              </a:pathLst>
            </a:custGeom>
            <a:solidFill>
              <a:srgbClr val="12A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825233" y="4405150"/>
              <a:ext cx="2540" cy="426720"/>
            </a:xfrm>
            <a:custGeom>
              <a:avLst/>
              <a:gdLst/>
              <a:ahLst/>
              <a:cxnLst/>
              <a:rect l="l" t="t" r="r" b="b"/>
              <a:pathLst>
                <a:path w="2539" h="426720">
                  <a:moveTo>
                    <a:pt x="2523" y="74479"/>
                  </a:moveTo>
                  <a:lnTo>
                    <a:pt x="0" y="74479"/>
                  </a:lnTo>
                  <a:lnTo>
                    <a:pt x="0" y="154753"/>
                  </a:lnTo>
                  <a:lnTo>
                    <a:pt x="2523" y="169470"/>
                  </a:lnTo>
                  <a:lnTo>
                    <a:pt x="2523" y="74479"/>
                  </a:lnTo>
                  <a:close/>
                </a:path>
                <a:path w="2539" h="426720">
                  <a:moveTo>
                    <a:pt x="0" y="0"/>
                  </a:moveTo>
                  <a:lnTo>
                    <a:pt x="0" y="74479"/>
                  </a:lnTo>
                  <a:lnTo>
                    <a:pt x="2523" y="74479"/>
                  </a:lnTo>
                  <a:lnTo>
                    <a:pt x="2523" y="5121"/>
                  </a:lnTo>
                  <a:lnTo>
                    <a:pt x="0" y="0"/>
                  </a:lnTo>
                  <a:close/>
                </a:path>
                <a:path w="2539" h="426720">
                  <a:moveTo>
                    <a:pt x="2523" y="297758"/>
                  </a:moveTo>
                  <a:lnTo>
                    <a:pt x="1182" y="308731"/>
                  </a:lnTo>
                  <a:lnTo>
                    <a:pt x="0" y="313448"/>
                  </a:lnTo>
                  <a:lnTo>
                    <a:pt x="0" y="426405"/>
                  </a:lnTo>
                  <a:lnTo>
                    <a:pt x="2523" y="420849"/>
                  </a:lnTo>
                  <a:lnTo>
                    <a:pt x="2523" y="297758"/>
                  </a:lnTo>
                  <a:close/>
                </a:path>
              </a:pathLst>
            </a:custGeom>
            <a:solidFill>
              <a:srgbClr val="12A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823246" y="4401117"/>
              <a:ext cx="3175" cy="434975"/>
            </a:xfrm>
            <a:custGeom>
              <a:avLst/>
              <a:gdLst/>
              <a:ahLst/>
              <a:cxnLst/>
              <a:rect l="l" t="t" r="r" b="b"/>
              <a:pathLst>
                <a:path w="3175" h="434975">
                  <a:moveTo>
                    <a:pt x="3154" y="78513"/>
                  </a:moveTo>
                  <a:lnTo>
                    <a:pt x="0" y="78513"/>
                  </a:lnTo>
                  <a:lnTo>
                    <a:pt x="0" y="147196"/>
                  </a:lnTo>
                  <a:lnTo>
                    <a:pt x="3154" y="165592"/>
                  </a:lnTo>
                  <a:lnTo>
                    <a:pt x="3154" y="78513"/>
                  </a:lnTo>
                  <a:close/>
                </a:path>
                <a:path w="3175" h="434975">
                  <a:moveTo>
                    <a:pt x="0" y="0"/>
                  </a:moveTo>
                  <a:lnTo>
                    <a:pt x="0" y="78513"/>
                  </a:lnTo>
                  <a:lnTo>
                    <a:pt x="3154" y="78513"/>
                  </a:lnTo>
                  <a:lnTo>
                    <a:pt x="3154" y="6401"/>
                  </a:lnTo>
                  <a:lnTo>
                    <a:pt x="0" y="0"/>
                  </a:lnTo>
                  <a:close/>
                </a:path>
                <a:path w="3175" h="434975">
                  <a:moveTo>
                    <a:pt x="3154" y="312827"/>
                  </a:moveTo>
                  <a:lnTo>
                    <a:pt x="0" y="325408"/>
                  </a:lnTo>
                  <a:lnTo>
                    <a:pt x="0" y="434814"/>
                  </a:lnTo>
                  <a:lnTo>
                    <a:pt x="3154" y="427869"/>
                  </a:lnTo>
                  <a:lnTo>
                    <a:pt x="3154" y="312827"/>
                  </a:lnTo>
                  <a:close/>
                </a:path>
              </a:pathLst>
            </a:custGeom>
            <a:solidFill>
              <a:srgbClr val="13A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821921" y="4398428"/>
              <a:ext cx="3175" cy="440690"/>
            </a:xfrm>
            <a:custGeom>
              <a:avLst/>
              <a:gdLst/>
              <a:ahLst/>
              <a:cxnLst/>
              <a:rect l="l" t="t" r="r" b="b"/>
              <a:pathLst>
                <a:path w="3175" h="440689">
                  <a:moveTo>
                    <a:pt x="3155" y="81201"/>
                  </a:moveTo>
                  <a:lnTo>
                    <a:pt x="0" y="81201"/>
                  </a:lnTo>
                  <a:lnTo>
                    <a:pt x="0" y="142214"/>
                  </a:lnTo>
                  <a:lnTo>
                    <a:pt x="3155" y="160558"/>
                  </a:lnTo>
                  <a:lnTo>
                    <a:pt x="3155" y="81201"/>
                  </a:lnTo>
                  <a:close/>
                </a:path>
                <a:path w="3175" h="440689">
                  <a:moveTo>
                    <a:pt x="0" y="0"/>
                  </a:moveTo>
                  <a:lnTo>
                    <a:pt x="0" y="81201"/>
                  </a:lnTo>
                  <a:lnTo>
                    <a:pt x="3155" y="81201"/>
                  </a:lnTo>
                  <a:lnTo>
                    <a:pt x="3155" y="6402"/>
                  </a:lnTo>
                  <a:lnTo>
                    <a:pt x="0" y="0"/>
                  </a:lnTo>
                  <a:close/>
                </a:path>
                <a:path w="3175" h="440689">
                  <a:moveTo>
                    <a:pt x="3155" y="320797"/>
                  </a:moveTo>
                  <a:lnTo>
                    <a:pt x="0" y="333381"/>
                  </a:lnTo>
                  <a:lnTo>
                    <a:pt x="0" y="440420"/>
                  </a:lnTo>
                  <a:lnTo>
                    <a:pt x="3155" y="433473"/>
                  </a:lnTo>
                  <a:lnTo>
                    <a:pt x="3155" y="320797"/>
                  </a:lnTo>
                  <a:close/>
                </a:path>
              </a:pathLst>
            </a:custGeom>
            <a:solidFill>
              <a:srgbClr val="16A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818824" y="4392155"/>
              <a:ext cx="5080" cy="454025"/>
            </a:xfrm>
            <a:custGeom>
              <a:avLst/>
              <a:gdLst/>
              <a:ahLst/>
              <a:cxnLst/>
              <a:rect l="l" t="t" r="r" b="b"/>
              <a:pathLst>
                <a:path w="5079" h="454025">
                  <a:moveTo>
                    <a:pt x="4483" y="334124"/>
                  </a:moveTo>
                  <a:lnTo>
                    <a:pt x="3149" y="339407"/>
                  </a:lnTo>
                  <a:lnTo>
                    <a:pt x="1651" y="345389"/>
                  </a:lnTo>
                  <a:lnTo>
                    <a:pt x="1320" y="346710"/>
                  </a:lnTo>
                  <a:lnTo>
                    <a:pt x="0" y="351993"/>
                  </a:lnTo>
                  <a:lnTo>
                    <a:pt x="0" y="453504"/>
                  </a:lnTo>
                  <a:lnTo>
                    <a:pt x="1320" y="450596"/>
                  </a:lnTo>
                  <a:lnTo>
                    <a:pt x="3149" y="446557"/>
                  </a:lnTo>
                  <a:lnTo>
                    <a:pt x="4483" y="443649"/>
                  </a:lnTo>
                  <a:lnTo>
                    <a:pt x="4483" y="334124"/>
                  </a:lnTo>
                  <a:close/>
                </a:path>
                <a:path w="5079" h="454025">
                  <a:moveTo>
                    <a:pt x="4483" y="9093"/>
                  </a:moveTo>
                  <a:lnTo>
                    <a:pt x="3149" y="6413"/>
                  </a:lnTo>
                  <a:lnTo>
                    <a:pt x="1549" y="3175"/>
                  </a:lnTo>
                  <a:lnTo>
                    <a:pt x="1320" y="2692"/>
                  </a:lnTo>
                  <a:lnTo>
                    <a:pt x="0" y="0"/>
                  </a:lnTo>
                  <a:lnTo>
                    <a:pt x="0" y="87477"/>
                  </a:lnTo>
                  <a:lnTo>
                    <a:pt x="0" y="139407"/>
                  </a:lnTo>
                  <a:lnTo>
                    <a:pt x="1320" y="143294"/>
                  </a:lnTo>
                  <a:lnTo>
                    <a:pt x="3111" y="148551"/>
                  </a:lnTo>
                  <a:lnTo>
                    <a:pt x="3149" y="148805"/>
                  </a:lnTo>
                  <a:lnTo>
                    <a:pt x="4483" y="156527"/>
                  </a:lnTo>
                  <a:lnTo>
                    <a:pt x="4483" y="87477"/>
                  </a:lnTo>
                  <a:lnTo>
                    <a:pt x="4483" y="9093"/>
                  </a:lnTo>
                  <a:close/>
                </a:path>
              </a:pathLst>
            </a:custGeom>
            <a:solidFill>
              <a:srgbClr val="17A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817063" y="4388569"/>
              <a:ext cx="3175" cy="461009"/>
            </a:xfrm>
            <a:custGeom>
              <a:avLst/>
              <a:gdLst/>
              <a:ahLst/>
              <a:cxnLst/>
              <a:rect l="l" t="t" r="r" b="b"/>
              <a:pathLst>
                <a:path w="3175" h="461010">
                  <a:moveTo>
                    <a:pt x="3154" y="91060"/>
                  </a:moveTo>
                  <a:lnTo>
                    <a:pt x="0" y="91060"/>
                  </a:lnTo>
                  <a:lnTo>
                    <a:pt x="0" y="137793"/>
                  </a:lnTo>
                  <a:lnTo>
                    <a:pt x="3154" y="147065"/>
                  </a:lnTo>
                  <a:lnTo>
                    <a:pt x="3154" y="91060"/>
                  </a:lnTo>
                  <a:close/>
                </a:path>
                <a:path w="3175" h="461010">
                  <a:moveTo>
                    <a:pt x="0" y="0"/>
                  </a:moveTo>
                  <a:lnTo>
                    <a:pt x="0" y="91060"/>
                  </a:lnTo>
                  <a:lnTo>
                    <a:pt x="3154" y="91060"/>
                  </a:lnTo>
                  <a:lnTo>
                    <a:pt x="3154" y="6401"/>
                  </a:lnTo>
                  <a:lnTo>
                    <a:pt x="0" y="0"/>
                  </a:lnTo>
                  <a:close/>
                </a:path>
                <a:path w="3175" h="461010">
                  <a:moveTo>
                    <a:pt x="3154" y="350034"/>
                  </a:moveTo>
                  <a:lnTo>
                    <a:pt x="0" y="362615"/>
                  </a:lnTo>
                  <a:lnTo>
                    <a:pt x="0" y="460459"/>
                  </a:lnTo>
                  <a:lnTo>
                    <a:pt x="1397" y="457898"/>
                  </a:lnTo>
                  <a:lnTo>
                    <a:pt x="3154" y="454030"/>
                  </a:lnTo>
                  <a:lnTo>
                    <a:pt x="3154" y="350034"/>
                  </a:lnTo>
                  <a:close/>
                </a:path>
              </a:pathLst>
            </a:custGeom>
            <a:solidFill>
              <a:srgbClr val="18AB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815738" y="4385881"/>
              <a:ext cx="3175" cy="466090"/>
            </a:xfrm>
            <a:custGeom>
              <a:avLst/>
              <a:gdLst/>
              <a:ahLst/>
              <a:cxnLst/>
              <a:rect l="l" t="t" r="r" b="b"/>
              <a:pathLst>
                <a:path w="3175" h="466089">
                  <a:moveTo>
                    <a:pt x="3154" y="93749"/>
                  </a:moveTo>
                  <a:lnTo>
                    <a:pt x="0" y="93749"/>
                  </a:lnTo>
                  <a:lnTo>
                    <a:pt x="0" y="136588"/>
                  </a:lnTo>
                  <a:lnTo>
                    <a:pt x="3154" y="145860"/>
                  </a:lnTo>
                  <a:lnTo>
                    <a:pt x="3154" y="93749"/>
                  </a:lnTo>
                  <a:close/>
                </a:path>
                <a:path w="3175" h="466089">
                  <a:moveTo>
                    <a:pt x="0" y="0"/>
                  </a:moveTo>
                  <a:lnTo>
                    <a:pt x="0" y="93749"/>
                  </a:lnTo>
                  <a:lnTo>
                    <a:pt x="3154" y="93749"/>
                  </a:lnTo>
                  <a:lnTo>
                    <a:pt x="3154" y="6401"/>
                  </a:lnTo>
                  <a:lnTo>
                    <a:pt x="0" y="0"/>
                  </a:lnTo>
                  <a:close/>
                </a:path>
                <a:path w="3175" h="466089">
                  <a:moveTo>
                    <a:pt x="3154" y="358007"/>
                  </a:moveTo>
                  <a:lnTo>
                    <a:pt x="0" y="370588"/>
                  </a:lnTo>
                  <a:lnTo>
                    <a:pt x="0" y="465575"/>
                  </a:lnTo>
                  <a:lnTo>
                    <a:pt x="2722" y="460587"/>
                  </a:lnTo>
                  <a:lnTo>
                    <a:pt x="3154" y="459636"/>
                  </a:lnTo>
                  <a:lnTo>
                    <a:pt x="3154" y="358007"/>
                  </a:lnTo>
                  <a:close/>
                </a:path>
              </a:pathLst>
            </a:custGeom>
            <a:solidFill>
              <a:srgbClr val="1AA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813751" y="4381847"/>
              <a:ext cx="3175" cy="473709"/>
            </a:xfrm>
            <a:custGeom>
              <a:avLst/>
              <a:gdLst/>
              <a:ahLst/>
              <a:cxnLst/>
              <a:rect l="l" t="t" r="r" b="b"/>
              <a:pathLst>
                <a:path w="3175" h="473710">
                  <a:moveTo>
                    <a:pt x="3154" y="97782"/>
                  </a:moveTo>
                  <a:lnTo>
                    <a:pt x="0" y="97782"/>
                  </a:lnTo>
                  <a:lnTo>
                    <a:pt x="0" y="134779"/>
                  </a:lnTo>
                  <a:lnTo>
                    <a:pt x="3154" y="144052"/>
                  </a:lnTo>
                  <a:lnTo>
                    <a:pt x="3154" y="97782"/>
                  </a:lnTo>
                  <a:close/>
                </a:path>
                <a:path w="3175" h="473710">
                  <a:moveTo>
                    <a:pt x="0" y="0"/>
                  </a:moveTo>
                  <a:lnTo>
                    <a:pt x="0" y="97782"/>
                  </a:lnTo>
                  <a:lnTo>
                    <a:pt x="3154" y="97782"/>
                  </a:lnTo>
                  <a:lnTo>
                    <a:pt x="3154" y="6401"/>
                  </a:lnTo>
                  <a:lnTo>
                    <a:pt x="0" y="0"/>
                  </a:lnTo>
                  <a:close/>
                </a:path>
                <a:path w="3175" h="473710">
                  <a:moveTo>
                    <a:pt x="3154" y="369966"/>
                  </a:moveTo>
                  <a:lnTo>
                    <a:pt x="0" y="382548"/>
                  </a:lnTo>
                  <a:lnTo>
                    <a:pt x="0" y="473249"/>
                  </a:lnTo>
                  <a:lnTo>
                    <a:pt x="3154" y="467469"/>
                  </a:lnTo>
                  <a:lnTo>
                    <a:pt x="3154" y="369966"/>
                  </a:lnTo>
                  <a:close/>
                </a:path>
              </a:pathLst>
            </a:custGeom>
            <a:solidFill>
              <a:srgbClr val="1BA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812646" y="4379607"/>
              <a:ext cx="3175" cy="477520"/>
            </a:xfrm>
            <a:custGeom>
              <a:avLst/>
              <a:gdLst/>
              <a:ahLst/>
              <a:cxnLst/>
              <a:rect l="l" t="t" r="r" b="b"/>
              <a:pathLst>
                <a:path w="3175" h="477520">
                  <a:moveTo>
                    <a:pt x="3154" y="100023"/>
                  </a:moveTo>
                  <a:lnTo>
                    <a:pt x="0" y="100023"/>
                  </a:lnTo>
                  <a:lnTo>
                    <a:pt x="0" y="133774"/>
                  </a:lnTo>
                  <a:lnTo>
                    <a:pt x="3154" y="143047"/>
                  </a:lnTo>
                  <a:lnTo>
                    <a:pt x="3154" y="100023"/>
                  </a:lnTo>
                  <a:close/>
                </a:path>
                <a:path w="3175" h="477520">
                  <a:moveTo>
                    <a:pt x="0" y="0"/>
                  </a:moveTo>
                  <a:lnTo>
                    <a:pt x="0" y="100023"/>
                  </a:lnTo>
                  <a:lnTo>
                    <a:pt x="3154" y="100023"/>
                  </a:lnTo>
                  <a:lnTo>
                    <a:pt x="3154" y="6401"/>
                  </a:lnTo>
                  <a:lnTo>
                    <a:pt x="0" y="0"/>
                  </a:lnTo>
                  <a:close/>
                </a:path>
                <a:path w="3175" h="477520">
                  <a:moveTo>
                    <a:pt x="3154" y="376610"/>
                  </a:moveTo>
                  <a:lnTo>
                    <a:pt x="482" y="387267"/>
                  </a:lnTo>
                  <a:lnTo>
                    <a:pt x="0" y="388575"/>
                  </a:lnTo>
                  <a:lnTo>
                    <a:pt x="0" y="477512"/>
                  </a:lnTo>
                  <a:lnTo>
                    <a:pt x="3154" y="471733"/>
                  </a:lnTo>
                  <a:lnTo>
                    <a:pt x="3154" y="376610"/>
                  </a:lnTo>
                  <a:close/>
                </a:path>
              </a:pathLst>
            </a:custGeom>
            <a:solidFill>
              <a:srgbClr val="1DA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811322" y="4377415"/>
              <a:ext cx="2540" cy="482600"/>
            </a:xfrm>
            <a:custGeom>
              <a:avLst/>
              <a:gdLst/>
              <a:ahLst/>
              <a:cxnLst/>
              <a:rect l="l" t="t" r="r" b="b"/>
              <a:pathLst>
                <a:path w="2539" h="482600">
                  <a:moveTo>
                    <a:pt x="2523" y="102215"/>
                  </a:moveTo>
                  <a:lnTo>
                    <a:pt x="0" y="102215"/>
                  </a:lnTo>
                  <a:lnTo>
                    <a:pt x="0" y="132072"/>
                  </a:lnTo>
                  <a:lnTo>
                    <a:pt x="2523" y="139490"/>
                  </a:lnTo>
                  <a:lnTo>
                    <a:pt x="2523" y="102215"/>
                  </a:lnTo>
                  <a:close/>
                </a:path>
                <a:path w="2539" h="482600">
                  <a:moveTo>
                    <a:pt x="0" y="0"/>
                  </a:moveTo>
                  <a:lnTo>
                    <a:pt x="0" y="102215"/>
                  </a:lnTo>
                  <a:lnTo>
                    <a:pt x="2523" y="102215"/>
                  </a:lnTo>
                  <a:lnTo>
                    <a:pt x="2523" y="4624"/>
                  </a:lnTo>
                  <a:lnTo>
                    <a:pt x="1206" y="1951"/>
                  </a:lnTo>
                  <a:lnTo>
                    <a:pt x="0" y="0"/>
                  </a:lnTo>
                  <a:close/>
                </a:path>
                <a:path w="2539" h="482600">
                  <a:moveTo>
                    <a:pt x="2523" y="386603"/>
                  </a:moveTo>
                  <a:lnTo>
                    <a:pt x="1807" y="389459"/>
                  </a:lnTo>
                  <a:lnTo>
                    <a:pt x="0" y="394358"/>
                  </a:lnTo>
                  <a:lnTo>
                    <a:pt x="0" y="482132"/>
                  </a:lnTo>
                  <a:lnTo>
                    <a:pt x="2523" y="477508"/>
                  </a:lnTo>
                  <a:lnTo>
                    <a:pt x="2523" y="386603"/>
                  </a:lnTo>
                  <a:close/>
                </a:path>
              </a:pathLst>
            </a:custGeom>
            <a:solidFill>
              <a:srgbClr val="1EA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809334" y="4374200"/>
              <a:ext cx="3175" cy="489584"/>
            </a:xfrm>
            <a:custGeom>
              <a:avLst/>
              <a:gdLst/>
              <a:ahLst/>
              <a:cxnLst/>
              <a:rect l="l" t="t" r="r" b="b"/>
              <a:pathLst>
                <a:path w="3175" h="489585">
                  <a:moveTo>
                    <a:pt x="3154" y="105430"/>
                  </a:moveTo>
                  <a:lnTo>
                    <a:pt x="0" y="105430"/>
                  </a:lnTo>
                  <a:lnTo>
                    <a:pt x="0" y="129445"/>
                  </a:lnTo>
                  <a:lnTo>
                    <a:pt x="3154" y="138717"/>
                  </a:lnTo>
                  <a:lnTo>
                    <a:pt x="3154" y="105430"/>
                  </a:lnTo>
                  <a:close/>
                </a:path>
                <a:path w="3175" h="489585">
                  <a:moveTo>
                    <a:pt x="0" y="0"/>
                  </a:moveTo>
                  <a:lnTo>
                    <a:pt x="0" y="105430"/>
                  </a:lnTo>
                  <a:lnTo>
                    <a:pt x="3154" y="105430"/>
                  </a:lnTo>
                  <a:lnTo>
                    <a:pt x="3154" y="5102"/>
                  </a:lnTo>
                  <a:lnTo>
                    <a:pt x="0" y="0"/>
                  </a:lnTo>
                  <a:close/>
                </a:path>
                <a:path w="3175" h="489585">
                  <a:moveTo>
                    <a:pt x="3154" y="394410"/>
                  </a:moveTo>
                  <a:lnTo>
                    <a:pt x="0" y="402958"/>
                  </a:lnTo>
                  <a:lnTo>
                    <a:pt x="0" y="488988"/>
                  </a:lnTo>
                  <a:lnTo>
                    <a:pt x="3154" y="483209"/>
                  </a:lnTo>
                  <a:lnTo>
                    <a:pt x="3154" y="394410"/>
                  </a:lnTo>
                  <a:close/>
                </a:path>
              </a:pathLst>
            </a:custGeom>
            <a:solidFill>
              <a:srgbClr val="1FA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808230" y="4372414"/>
              <a:ext cx="3175" cy="493395"/>
            </a:xfrm>
            <a:custGeom>
              <a:avLst/>
              <a:gdLst/>
              <a:ahLst/>
              <a:cxnLst/>
              <a:rect l="l" t="t" r="r" b="b"/>
              <a:pathLst>
                <a:path w="3175" h="493395">
                  <a:moveTo>
                    <a:pt x="3154" y="107216"/>
                  </a:moveTo>
                  <a:lnTo>
                    <a:pt x="0" y="107216"/>
                  </a:lnTo>
                  <a:lnTo>
                    <a:pt x="0" y="127986"/>
                  </a:lnTo>
                  <a:lnTo>
                    <a:pt x="3154" y="137259"/>
                  </a:lnTo>
                  <a:lnTo>
                    <a:pt x="3154" y="107216"/>
                  </a:lnTo>
                  <a:close/>
                </a:path>
                <a:path w="3175" h="493395">
                  <a:moveTo>
                    <a:pt x="0" y="0"/>
                  </a:moveTo>
                  <a:lnTo>
                    <a:pt x="0" y="107216"/>
                  </a:lnTo>
                  <a:lnTo>
                    <a:pt x="3154" y="107216"/>
                  </a:lnTo>
                  <a:lnTo>
                    <a:pt x="3154" y="5103"/>
                  </a:lnTo>
                  <a:lnTo>
                    <a:pt x="0" y="0"/>
                  </a:lnTo>
                  <a:close/>
                </a:path>
                <a:path w="3175" h="493395">
                  <a:moveTo>
                    <a:pt x="3154" y="399187"/>
                  </a:moveTo>
                  <a:lnTo>
                    <a:pt x="0" y="407737"/>
                  </a:lnTo>
                  <a:lnTo>
                    <a:pt x="0" y="492797"/>
                  </a:lnTo>
                  <a:lnTo>
                    <a:pt x="3154" y="487017"/>
                  </a:lnTo>
                  <a:lnTo>
                    <a:pt x="3154" y="399187"/>
                  </a:lnTo>
                  <a:close/>
                </a:path>
              </a:pathLst>
            </a:custGeom>
            <a:solidFill>
              <a:srgbClr val="20A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806243" y="4369199"/>
              <a:ext cx="3175" cy="499745"/>
            </a:xfrm>
            <a:custGeom>
              <a:avLst/>
              <a:gdLst/>
              <a:ahLst/>
              <a:cxnLst/>
              <a:rect l="l" t="t" r="r" b="b"/>
              <a:pathLst>
                <a:path w="3175" h="499745">
                  <a:moveTo>
                    <a:pt x="3154" y="110431"/>
                  </a:moveTo>
                  <a:lnTo>
                    <a:pt x="0" y="110431"/>
                  </a:lnTo>
                  <a:lnTo>
                    <a:pt x="0" y="125359"/>
                  </a:lnTo>
                  <a:lnTo>
                    <a:pt x="3154" y="134632"/>
                  </a:lnTo>
                  <a:lnTo>
                    <a:pt x="3154" y="110431"/>
                  </a:lnTo>
                  <a:close/>
                </a:path>
                <a:path w="3175" h="499745">
                  <a:moveTo>
                    <a:pt x="0" y="0"/>
                  </a:moveTo>
                  <a:lnTo>
                    <a:pt x="0" y="110431"/>
                  </a:lnTo>
                  <a:lnTo>
                    <a:pt x="3154" y="110431"/>
                  </a:lnTo>
                  <a:lnTo>
                    <a:pt x="3154" y="5103"/>
                  </a:lnTo>
                  <a:lnTo>
                    <a:pt x="0" y="0"/>
                  </a:lnTo>
                  <a:close/>
                </a:path>
                <a:path w="3175" h="499745">
                  <a:moveTo>
                    <a:pt x="3154" y="407788"/>
                  </a:moveTo>
                  <a:lnTo>
                    <a:pt x="0" y="416338"/>
                  </a:lnTo>
                  <a:lnTo>
                    <a:pt x="0" y="499652"/>
                  </a:lnTo>
                  <a:lnTo>
                    <a:pt x="3154" y="493873"/>
                  </a:lnTo>
                  <a:lnTo>
                    <a:pt x="3154" y="407788"/>
                  </a:lnTo>
                  <a:close/>
                </a:path>
              </a:pathLst>
            </a:custGeom>
            <a:solidFill>
              <a:srgbClr val="21A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804918" y="4367055"/>
              <a:ext cx="3175" cy="504825"/>
            </a:xfrm>
            <a:custGeom>
              <a:avLst/>
              <a:gdLst/>
              <a:ahLst/>
              <a:cxnLst/>
              <a:rect l="l" t="t" r="r" b="b"/>
              <a:pathLst>
                <a:path w="3175" h="504825">
                  <a:moveTo>
                    <a:pt x="3154" y="112574"/>
                  </a:moveTo>
                  <a:lnTo>
                    <a:pt x="0" y="112574"/>
                  </a:lnTo>
                  <a:lnTo>
                    <a:pt x="0" y="123608"/>
                  </a:lnTo>
                  <a:lnTo>
                    <a:pt x="3154" y="132881"/>
                  </a:lnTo>
                  <a:lnTo>
                    <a:pt x="3154" y="112574"/>
                  </a:lnTo>
                  <a:close/>
                </a:path>
                <a:path w="3175" h="504825">
                  <a:moveTo>
                    <a:pt x="0" y="0"/>
                  </a:moveTo>
                  <a:lnTo>
                    <a:pt x="0" y="112574"/>
                  </a:lnTo>
                  <a:lnTo>
                    <a:pt x="3154" y="112574"/>
                  </a:lnTo>
                  <a:lnTo>
                    <a:pt x="3154" y="5103"/>
                  </a:lnTo>
                  <a:lnTo>
                    <a:pt x="0" y="0"/>
                  </a:lnTo>
                  <a:close/>
                </a:path>
                <a:path w="3175" h="504825">
                  <a:moveTo>
                    <a:pt x="0" y="173184"/>
                  </a:moveTo>
                  <a:lnTo>
                    <a:pt x="0" y="182694"/>
                  </a:lnTo>
                  <a:lnTo>
                    <a:pt x="160" y="175774"/>
                  </a:lnTo>
                  <a:lnTo>
                    <a:pt x="0" y="173184"/>
                  </a:lnTo>
                  <a:close/>
                </a:path>
                <a:path w="3175" h="504825">
                  <a:moveTo>
                    <a:pt x="3154" y="413522"/>
                  </a:moveTo>
                  <a:lnTo>
                    <a:pt x="0" y="422071"/>
                  </a:lnTo>
                  <a:lnTo>
                    <a:pt x="0" y="504223"/>
                  </a:lnTo>
                  <a:lnTo>
                    <a:pt x="3154" y="498444"/>
                  </a:lnTo>
                  <a:lnTo>
                    <a:pt x="3154" y="413522"/>
                  </a:lnTo>
                  <a:close/>
                </a:path>
              </a:pathLst>
            </a:custGeom>
            <a:solidFill>
              <a:srgbClr val="22A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803151" y="4364198"/>
              <a:ext cx="3175" cy="510540"/>
            </a:xfrm>
            <a:custGeom>
              <a:avLst/>
              <a:gdLst/>
              <a:ahLst/>
              <a:cxnLst/>
              <a:rect l="l" t="t" r="r" b="b"/>
              <a:pathLst>
                <a:path w="3175" h="510539">
                  <a:moveTo>
                    <a:pt x="3154" y="115432"/>
                  </a:moveTo>
                  <a:lnTo>
                    <a:pt x="0" y="115432"/>
                  </a:lnTo>
                  <a:lnTo>
                    <a:pt x="0" y="121273"/>
                  </a:lnTo>
                  <a:lnTo>
                    <a:pt x="3154" y="130545"/>
                  </a:lnTo>
                  <a:lnTo>
                    <a:pt x="3154" y="115432"/>
                  </a:lnTo>
                  <a:close/>
                </a:path>
                <a:path w="3175" h="510539">
                  <a:moveTo>
                    <a:pt x="0" y="0"/>
                  </a:moveTo>
                  <a:lnTo>
                    <a:pt x="0" y="115432"/>
                  </a:lnTo>
                  <a:lnTo>
                    <a:pt x="3154" y="115432"/>
                  </a:lnTo>
                  <a:lnTo>
                    <a:pt x="3154" y="5102"/>
                  </a:lnTo>
                  <a:lnTo>
                    <a:pt x="0" y="0"/>
                  </a:lnTo>
                  <a:close/>
                </a:path>
                <a:path w="3175" h="510539">
                  <a:moveTo>
                    <a:pt x="0" y="147519"/>
                  </a:moveTo>
                  <a:lnTo>
                    <a:pt x="0" y="240955"/>
                  </a:lnTo>
                  <a:lnTo>
                    <a:pt x="602" y="235765"/>
                  </a:lnTo>
                  <a:lnTo>
                    <a:pt x="1926" y="178631"/>
                  </a:lnTo>
                  <a:lnTo>
                    <a:pt x="0" y="147519"/>
                  </a:lnTo>
                  <a:close/>
                </a:path>
                <a:path w="3175" h="510539">
                  <a:moveTo>
                    <a:pt x="3154" y="421168"/>
                  </a:moveTo>
                  <a:lnTo>
                    <a:pt x="0" y="429717"/>
                  </a:lnTo>
                  <a:lnTo>
                    <a:pt x="0" y="510317"/>
                  </a:lnTo>
                  <a:lnTo>
                    <a:pt x="3154" y="504538"/>
                  </a:lnTo>
                  <a:lnTo>
                    <a:pt x="3154" y="421168"/>
                  </a:lnTo>
                  <a:close/>
                </a:path>
              </a:pathLst>
            </a:custGeom>
            <a:solidFill>
              <a:srgbClr val="24A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801826" y="4362054"/>
              <a:ext cx="3175" cy="514984"/>
            </a:xfrm>
            <a:custGeom>
              <a:avLst/>
              <a:gdLst/>
              <a:ahLst/>
              <a:cxnLst/>
              <a:rect l="l" t="t" r="r" b="b"/>
              <a:pathLst>
                <a:path w="3175" h="514985">
                  <a:moveTo>
                    <a:pt x="0" y="128271"/>
                  </a:moveTo>
                  <a:lnTo>
                    <a:pt x="0" y="254504"/>
                  </a:lnTo>
                  <a:lnTo>
                    <a:pt x="1927" y="237908"/>
                  </a:lnTo>
                  <a:lnTo>
                    <a:pt x="3154" y="184980"/>
                  </a:lnTo>
                  <a:lnTo>
                    <a:pt x="3154" y="179201"/>
                  </a:lnTo>
                  <a:lnTo>
                    <a:pt x="0" y="128271"/>
                  </a:lnTo>
                  <a:close/>
                </a:path>
                <a:path w="3175" h="514985">
                  <a:moveTo>
                    <a:pt x="3154" y="117575"/>
                  </a:moveTo>
                  <a:lnTo>
                    <a:pt x="0" y="117575"/>
                  </a:lnTo>
                  <a:lnTo>
                    <a:pt x="0" y="119522"/>
                  </a:lnTo>
                  <a:lnTo>
                    <a:pt x="3154" y="128794"/>
                  </a:lnTo>
                  <a:lnTo>
                    <a:pt x="3154" y="117575"/>
                  </a:lnTo>
                  <a:close/>
                </a:path>
                <a:path w="3175" h="514985">
                  <a:moveTo>
                    <a:pt x="0" y="0"/>
                  </a:moveTo>
                  <a:lnTo>
                    <a:pt x="0" y="117575"/>
                  </a:lnTo>
                  <a:lnTo>
                    <a:pt x="3154" y="117575"/>
                  </a:lnTo>
                  <a:lnTo>
                    <a:pt x="3154" y="5102"/>
                  </a:lnTo>
                  <a:lnTo>
                    <a:pt x="0" y="0"/>
                  </a:lnTo>
                  <a:close/>
                </a:path>
                <a:path w="3175" h="514985">
                  <a:moveTo>
                    <a:pt x="3154" y="426902"/>
                  </a:moveTo>
                  <a:lnTo>
                    <a:pt x="0" y="435451"/>
                  </a:lnTo>
                  <a:lnTo>
                    <a:pt x="0" y="514888"/>
                  </a:lnTo>
                  <a:lnTo>
                    <a:pt x="3154" y="509109"/>
                  </a:lnTo>
                  <a:lnTo>
                    <a:pt x="3154" y="426902"/>
                  </a:lnTo>
                  <a:close/>
                </a:path>
              </a:pathLst>
            </a:custGeom>
            <a:solidFill>
              <a:srgbClr val="25A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800501" y="4359911"/>
              <a:ext cx="2540" cy="520065"/>
            </a:xfrm>
            <a:custGeom>
              <a:avLst/>
              <a:gdLst/>
              <a:ahLst/>
              <a:cxnLst/>
              <a:rect l="l" t="t" r="r" b="b"/>
              <a:pathLst>
                <a:path w="2539" h="520064">
                  <a:moveTo>
                    <a:pt x="0" y="0"/>
                  </a:moveTo>
                  <a:lnTo>
                    <a:pt x="0" y="268054"/>
                  </a:lnTo>
                  <a:lnTo>
                    <a:pt x="2523" y="246327"/>
                  </a:lnTo>
                  <a:lnTo>
                    <a:pt x="2523" y="149770"/>
                  </a:lnTo>
                  <a:lnTo>
                    <a:pt x="662" y="119718"/>
                  </a:lnTo>
                  <a:lnTo>
                    <a:pt x="2523" y="119718"/>
                  </a:lnTo>
                  <a:lnTo>
                    <a:pt x="2523" y="4082"/>
                  </a:lnTo>
                  <a:lnTo>
                    <a:pt x="0" y="0"/>
                  </a:lnTo>
                  <a:close/>
                </a:path>
                <a:path w="2539" h="520064">
                  <a:moveTo>
                    <a:pt x="2523" y="119718"/>
                  </a:moveTo>
                  <a:lnTo>
                    <a:pt x="662" y="119718"/>
                  </a:lnTo>
                  <a:lnTo>
                    <a:pt x="2523" y="125189"/>
                  </a:lnTo>
                  <a:lnTo>
                    <a:pt x="2523" y="119718"/>
                  </a:lnTo>
                  <a:close/>
                </a:path>
                <a:path w="2539" h="520064">
                  <a:moveTo>
                    <a:pt x="2523" y="434345"/>
                  </a:moveTo>
                  <a:lnTo>
                    <a:pt x="0" y="441185"/>
                  </a:lnTo>
                  <a:lnTo>
                    <a:pt x="0" y="519459"/>
                  </a:lnTo>
                  <a:lnTo>
                    <a:pt x="2523" y="514835"/>
                  </a:lnTo>
                  <a:lnTo>
                    <a:pt x="2523" y="434345"/>
                  </a:lnTo>
                  <a:close/>
                </a:path>
              </a:pathLst>
            </a:custGeom>
            <a:solidFill>
              <a:srgbClr val="27A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798735" y="4357053"/>
              <a:ext cx="3175" cy="525780"/>
            </a:xfrm>
            <a:custGeom>
              <a:avLst/>
              <a:gdLst/>
              <a:ahLst/>
              <a:cxnLst/>
              <a:rect l="l" t="t" r="r" b="b"/>
              <a:pathLst>
                <a:path w="3175" h="525779">
                  <a:moveTo>
                    <a:pt x="0" y="0"/>
                  </a:moveTo>
                  <a:lnTo>
                    <a:pt x="0" y="286120"/>
                  </a:lnTo>
                  <a:lnTo>
                    <a:pt x="3154" y="258962"/>
                  </a:lnTo>
                  <a:lnTo>
                    <a:pt x="3154" y="134292"/>
                  </a:lnTo>
                  <a:lnTo>
                    <a:pt x="2429" y="122576"/>
                  </a:lnTo>
                  <a:lnTo>
                    <a:pt x="3154" y="122576"/>
                  </a:lnTo>
                  <a:lnTo>
                    <a:pt x="3154" y="5103"/>
                  </a:lnTo>
                  <a:lnTo>
                    <a:pt x="0" y="0"/>
                  </a:lnTo>
                  <a:close/>
                </a:path>
                <a:path w="3175" h="525779">
                  <a:moveTo>
                    <a:pt x="3154" y="122576"/>
                  </a:moveTo>
                  <a:lnTo>
                    <a:pt x="2429" y="122576"/>
                  </a:lnTo>
                  <a:lnTo>
                    <a:pt x="3154" y="124709"/>
                  </a:lnTo>
                  <a:lnTo>
                    <a:pt x="3154" y="122576"/>
                  </a:lnTo>
                  <a:close/>
                </a:path>
                <a:path w="3175" h="525779">
                  <a:moveTo>
                    <a:pt x="3154" y="440281"/>
                  </a:moveTo>
                  <a:lnTo>
                    <a:pt x="0" y="448830"/>
                  </a:lnTo>
                  <a:lnTo>
                    <a:pt x="0" y="525421"/>
                  </a:lnTo>
                  <a:lnTo>
                    <a:pt x="475" y="524683"/>
                  </a:lnTo>
                  <a:lnTo>
                    <a:pt x="3154" y="519773"/>
                  </a:lnTo>
                  <a:lnTo>
                    <a:pt x="3154" y="440281"/>
                  </a:lnTo>
                  <a:close/>
                </a:path>
              </a:pathLst>
            </a:custGeom>
            <a:solidFill>
              <a:srgbClr val="28AD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797410" y="4354910"/>
              <a:ext cx="3175" cy="530225"/>
            </a:xfrm>
            <a:custGeom>
              <a:avLst/>
              <a:gdLst/>
              <a:ahLst/>
              <a:cxnLst/>
              <a:rect l="l" t="t" r="r" b="b"/>
              <a:pathLst>
                <a:path w="3175" h="530225">
                  <a:moveTo>
                    <a:pt x="0" y="0"/>
                  </a:moveTo>
                  <a:lnTo>
                    <a:pt x="0" y="298259"/>
                  </a:lnTo>
                  <a:lnTo>
                    <a:pt x="353" y="296630"/>
                  </a:lnTo>
                  <a:lnTo>
                    <a:pt x="3154" y="272511"/>
                  </a:lnTo>
                  <a:lnTo>
                    <a:pt x="3154" y="5103"/>
                  </a:lnTo>
                  <a:lnTo>
                    <a:pt x="0" y="0"/>
                  </a:lnTo>
                  <a:close/>
                </a:path>
                <a:path w="3175" h="530225">
                  <a:moveTo>
                    <a:pt x="3154" y="446014"/>
                  </a:moveTo>
                  <a:lnTo>
                    <a:pt x="0" y="454564"/>
                  </a:lnTo>
                  <a:lnTo>
                    <a:pt x="0" y="529623"/>
                  </a:lnTo>
                  <a:lnTo>
                    <a:pt x="1799" y="526826"/>
                  </a:lnTo>
                  <a:lnTo>
                    <a:pt x="3154" y="524344"/>
                  </a:lnTo>
                  <a:lnTo>
                    <a:pt x="3154" y="446014"/>
                  </a:lnTo>
                  <a:close/>
                </a:path>
              </a:pathLst>
            </a:custGeom>
            <a:solidFill>
              <a:srgbClr val="29A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795418" y="4350994"/>
              <a:ext cx="3175" cy="537210"/>
            </a:xfrm>
            <a:custGeom>
              <a:avLst/>
              <a:gdLst/>
              <a:ahLst/>
              <a:cxnLst/>
              <a:rect l="l" t="t" r="r" b="b"/>
              <a:pathLst>
                <a:path w="3175" h="537210">
                  <a:moveTo>
                    <a:pt x="3149" y="455320"/>
                  </a:moveTo>
                  <a:lnTo>
                    <a:pt x="0" y="463867"/>
                  </a:lnTo>
                  <a:lnTo>
                    <a:pt x="0" y="536638"/>
                  </a:lnTo>
                  <a:lnTo>
                    <a:pt x="3149" y="531736"/>
                  </a:lnTo>
                  <a:lnTo>
                    <a:pt x="3149" y="455320"/>
                  </a:lnTo>
                  <a:close/>
                </a:path>
                <a:path w="3175" h="537210">
                  <a:moveTo>
                    <a:pt x="3149" y="5778"/>
                  </a:moveTo>
                  <a:lnTo>
                    <a:pt x="1346" y="5778"/>
                  </a:lnTo>
                  <a:lnTo>
                    <a:pt x="1346" y="0"/>
                  </a:lnTo>
                  <a:lnTo>
                    <a:pt x="0" y="0"/>
                  </a:lnTo>
                  <a:lnTo>
                    <a:pt x="0" y="5778"/>
                  </a:lnTo>
                  <a:lnTo>
                    <a:pt x="0" y="293027"/>
                  </a:lnTo>
                  <a:lnTo>
                    <a:pt x="0" y="300240"/>
                  </a:lnTo>
                  <a:lnTo>
                    <a:pt x="0" y="311797"/>
                  </a:lnTo>
                  <a:lnTo>
                    <a:pt x="1155" y="311797"/>
                  </a:lnTo>
                  <a:lnTo>
                    <a:pt x="1155" y="300240"/>
                  </a:lnTo>
                  <a:lnTo>
                    <a:pt x="2794" y="300240"/>
                  </a:lnTo>
                  <a:lnTo>
                    <a:pt x="2794" y="293027"/>
                  </a:lnTo>
                  <a:lnTo>
                    <a:pt x="3149" y="293027"/>
                  </a:lnTo>
                  <a:lnTo>
                    <a:pt x="3149" y="5778"/>
                  </a:lnTo>
                  <a:close/>
                </a:path>
              </a:pathLst>
            </a:custGeom>
            <a:solidFill>
              <a:srgbClr val="2BA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792319" y="4346701"/>
              <a:ext cx="5715" cy="546100"/>
            </a:xfrm>
            <a:custGeom>
              <a:avLst/>
              <a:gdLst/>
              <a:ahLst/>
              <a:cxnLst/>
              <a:rect l="l" t="t" r="r" b="b"/>
              <a:pathLst>
                <a:path w="5714" h="546100">
                  <a:moveTo>
                    <a:pt x="5143" y="463321"/>
                  </a:moveTo>
                  <a:lnTo>
                    <a:pt x="3556" y="463321"/>
                  </a:lnTo>
                  <a:lnTo>
                    <a:pt x="3556" y="470535"/>
                  </a:lnTo>
                  <a:lnTo>
                    <a:pt x="3162" y="470535"/>
                  </a:lnTo>
                  <a:lnTo>
                    <a:pt x="3162" y="467652"/>
                  </a:lnTo>
                  <a:lnTo>
                    <a:pt x="2755" y="467652"/>
                  </a:lnTo>
                  <a:lnTo>
                    <a:pt x="2755" y="470535"/>
                  </a:lnTo>
                  <a:lnTo>
                    <a:pt x="1993" y="470535"/>
                  </a:lnTo>
                  <a:lnTo>
                    <a:pt x="1143" y="470535"/>
                  </a:lnTo>
                  <a:lnTo>
                    <a:pt x="1143" y="474865"/>
                  </a:lnTo>
                  <a:lnTo>
                    <a:pt x="0" y="474865"/>
                  </a:lnTo>
                  <a:lnTo>
                    <a:pt x="0" y="541261"/>
                  </a:lnTo>
                  <a:lnTo>
                    <a:pt x="0" y="545592"/>
                  </a:lnTo>
                  <a:lnTo>
                    <a:pt x="1485" y="545592"/>
                  </a:lnTo>
                  <a:lnTo>
                    <a:pt x="1485" y="541261"/>
                  </a:lnTo>
                  <a:lnTo>
                    <a:pt x="1993" y="541261"/>
                  </a:lnTo>
                  <a:lnTo>
                    <a:pt x="1993" y="542709"/>
                  </a:lnTo>
                  <a:lnTo>
                    <a:pt x="3340" y="542709"/>
                  </a:lnTo>
                  <a:lnTo>
                    <a:pt x="3340" y="538378"/>
                  </a:lnTo>
                  <a:lnTo>
                    <a:pt x="5143" y="538378"/>
                  </a:lnTo>
                  <a:lnTo>
                    <a:pt x="5143" y="470535"/>
                  </a:lnTo>
                  <a:lnTo>
                    <a:pt x="5143" y="463321"/>
                  </a:lnTo>
                  <a:close/>
                </a:path>
                <a:path w="5714" h="546100">
                  <a:moveTo>
                    <a:pt x="5143" y="8318"/>
                  </a:moveTo>
                  <a:lnTo>
                    <a:pt x="3162" y="5118"/>
                  </a:lnTo>
                  <a:lnTo>
                    <a:pt x="2908" y="4699"/>
                  </a:lnTo>
                  <a:lnTo>
                    <a:pt x="1993" y="3225"/>
                  </a:lnTo>
                  <a:lnTo>
                    <a:pt x="0" y="0"/>
                  </a:lnTo>
                  <a:lnTo>
                    <a:pt x="0" y="329907"/>
                  </a:lnTo>
                  <a:lnTo>
                    <a:pt x="1993" y="320738"/>
                  </a:lnTo>
                  <a:lnTo>
                    <a:pt x="2387" y="318909"/>
                  </a:lnTo>
                  <a:lnTo>
                    <a:pt x="3162" y="315353"/>
                  </a:lnTo>
                  <a:lnTo>
                    <a:pt x="5143" y="306184"/>
                  </a:lnTo>
                  <a:lnTo>
                    <a:pt x="5143" y="8318"/>
                  </a:lnTo>
                  <a:close/>
                </a:path>
              </a:pathLst>
            </a:custGeom>
            <a:solidFill>
              <a:srgbClr val="2CA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790999" y="4344555"/>
              <a:ext cx="3175" cy="550545"/>
            </a:xfrm>
            <a:custGeom>
              <a:avLst/>
              <a:gdLst/>
              <a:ahLst/>
              <a:cxnLst/>
              <a:rect l="l" t="t" r="r" b="b"/>
              <a:pathLst>
                <a:path w="3175" h="550545">
                  <a:moveTo>
                    <a:pt x="3162" y="473392"/>
                  </a:moveTo>
                  <a:lnTo>
                    <a:pt x="0" y="479996"/>
                  </a:lnTo>
                  <a:lnTo>
                    <a:pt x="0" y="549935"/>
                  </a:lnTo>
                  <a:lnTo>
                    <a:pt x="3162" y="545033"/>
                  </a:lnTo>
                  <a:lnTo>
                    <a:pt x="3162" y="473392"/>
                  </a:lnTo>
                  <a:close/>
                </a:path>
                <a:path w="3175" h="550545">
                  <a:moveTo>
                    <a:pt x="3162" y="5105"/>
                  </a:moveTo>
                  <a:lnTo>
                    <a:pt x="0" y="0"/>
                  </a:lnTo>
                  <a:lnTo>
                    <a:pt x="0" y="338162"/>
                  </a:lnTo>
                  <a:lnTo>
                    <a:pt x="3162" y="323608"/>
                  </a:lnTo>
                  <a:lnTo>
                    <a:pt x="3162" y="5105"/>
                  </a:lnTo>
                  <a:close/>
                </a:path>
              </a:pathLst>
            </a:custGeom>
            <a:solidFill>
              <a:srgbClr val="2D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789894" y="4342764"/>
              <a:ext cx="2540" cy="553720"/>
            </a:xfrm>
            <a:custGeom>
              <a:avLst/>
              <a:gdLst/>
              <a:ahLst/>
              <a:cxnLst/>
              <a:rect l="l" t="t" r="r" b="b"/>
              <a:pathLst>
                <a:path w="2539" h="553720">
                  <a:moveTo>
                    <a:pt x="2527" y="478815"/>
                  </a:moveTo>
                  <a:lnTo>
                    <a:pt x="0" y="484085"/>
                  </a:lnTo>
                  <a:lnTo>
                    <a:pt x="0" y="553440"/>
                  </a:lnTo>
                  <a:lnTo>
                    <a:pt x="2527" y="549516"/>
                  </a:lnTo>
                  <a:lnTo>
                    <a:pt x="2527" y="478815"/>
                  </a:lnTo>
                  <a:close/>
                </a:path>
                <a:path w="2539" h="553720">
                  <a:moveTo>
                    <a:pt x="2527" y="4089"/>
                  </a:moveTo>
                  <a:lnTo>
                    <a:pt x="0" y="0"/>
                  </a:lnTo>
                  <a:lnTo>
                    <a:pt x="0" y="345046"/>
                  </a:lnTo>
                  <a:lnTo>
                    <a:pt x="2527" y="333413"/>
                  </a:lnTo>
                  <a:lnTo>
                    <a:pt x="2527" y="4089"/>
                  </a:lnTo>
                  <a:close/>
                </a:path>
              </a:pathLst>
            </a:custGeom>
            <a:solidFill>
              <a:srgbClr val="2F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787912" y="4339551"/>
              <a:ext cx="3175" cy="560070"/>
            </a:xfrm>
            <a:custGeom>
              <a:avLst/>
              <a:gdLst/>
              <a:ahLst/>
              <a:cxnLst/>
              <a:rect l="l" t="t" r="r" b="b"/>
              <a:pathLst>
                <a:path w="3175" h="560070">
                  <a:moveTo>
                    <a:pt x="3149" y="484860"/>
                  </a:moveTo>
                  <a:lnTo>
                    <a:pt x="0" y="491464"/>
                  </a:lnTo>
                  <a:lnTo>
                    <a:pt x="0" y="559739"/>
                  </a:lnTo>
                  <a:lnTo>
                    <a:pt x="3149" y="554837"/>
                  </a:lnTo>
                  <a:lnTo>
                    <a:pt x="3149" y="484860"/>
                  </a:lnTo>
                  <a:close/>
                </a:path>
                <a:path w="3175" h="560070">
                  <a:moveTo>
                    <a:pt x="3149" y="5105"/>
                  </a:moveTo>
                  <a:lnTo>
                    <a:pt x="0" y="0"/>
                  </a:lnTo>
                  <a:lnTo>
                    <a:pt x="0" y="357428"/>
                  </a:lnTo>
                  <a:lnTo>
                    <a:pt x="3149" y="342874"/>
                  </a:lnTo>
                  <a:lnTo>
                    <a:pt x="3149" y="5105"/>
                  </a:lnTo>
                  <a:close/>
                </a:path>
              </a:pathLst>
            </a:custGeom>
            <a:solidFill>
              <a:srgbClr val="3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786579" y="4338002"/>
              <a:ext cx="3175" cy="563880"/>
            </a:xfrm>
            <a:custGeom>
              <a:avLst/>
              <a:gdLst/>
              <a:ahLst/>
              <a:cxnLst/>
              <a:rect l="l" t="t" r="r" b="b"/>
              <a:pathLst>
                <a:path w="3175" h="563879">
                  <a:moveTo>
                    <a:pt x="3162" y="489178"/>
                  </a:moveTo>
                  <a:lnTo>
                    <a:pt x="0" y="495782"/>
                  </a:lnTo>
                  <a:lnTo>
                    <a:pt x="0" y="563359"/>
                  </a:lnTo>
                  <a:lnTo>
                    <a:pt x="3162" y="558457"/>
                  </a:lnTo>
                  <a:lnTo>
                    <a:pt x="3162" y="489178"/>
                  </a:lnTo>
                  <a:close/>
                </a:path>
                <a:path w="3175" h="563879">
                  <a:moveTo>
                    <a:pt x="3162" y="4330"/>
                  </a:moveTo>
                  <a:lnTo>
                    <a:pt x="1714" y="4330"/>
                  </a:lnTo>
                  <a:lnTo>
                    <a:pt x="1714" y="0"/>
                  </a:lnTo>
                  <a:lnTo>
                    <a:pt x="0" y="0"/>
                  </a:lnTo>
                  <a:lnTo>
                    <a:pt x="0" y="4330"/>
                  </a:lnTo>
                  <a:lnTo>
                    <a:pt x="0" y="350761"/>
                  </a:lnTo>
                  <a:lnTo>
                    <a:pt x="0" y="359422"/>
                  </a:lnTo>
                  <a:lnTo>
                    <a:pt x="0" y="363753"/>
                  </a:lnTo>
                  <a:lnTo>
                    <a:pt x="596" y="363753"/>
                  </a:lnTo>
                  <a:lnTo>
                    <a:pt x="596" y="359422"/>
                  </a:lnTo>
                  <a:lnTo>
                    <a:pt x="2171" y="359422"/>
                  </a:lnTo>
                  <a:lnTo>
                    <a:pt x="2171" y="350761"/>
                  </a:lnTo>
                  <a:lnTo>
                    <a:pt x="3162" y="350761"/>
                  </a:lnTo>
                  <a:lnTo>
                    <a:pt x="3162" y="4330"/>
                  </a:lnTo>
                  <a:close/>
                </a:path>
              </a:pathLst>
            </a:custGeom>
            <a:solidFill>
              <a:srgbClr val="33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784814" y="4335119"/>
              <a:ext cx="3175" cy="569595"/>
            </a:xfrm>
            <a:custGeom>
              <a:avLst/>
              <a:gdLst/>
              <a:ahLst/>
              <a:cxnLst/>
              <a:rect l="l" t="t" r="r" b="b"/>
              <a:pathLst>
                <a:path w="3175" h="569595">
                  <a:moveTo>
                    <a:pt x="3162" y="495757"/>
                  </a:moveTo>
                  <a:lnTo>
                    <a:pt x="0" y="502361"/>
                  </a:lnTo>
                  <a:lnTo>
                    <a:pt x="0" y="568985"/>
                  </a:lnTo>
                  <a:lnTo>
                    <a:pt x="3162" y="564083"/>
                  </a:lnTo>
                  <a:lnTo>
                    <a:pt x="3162" y="495757"/>
                  </a:lnTo>
                  <a:close/>
                </a:path>
                <a:path w="3175" h="569595">
                  <a:moveTo>
                    <a:pt x="3162" y="4330"/>
                  </a:moveTo>
                  <a:lnTo>
                    <a:pt x="1689" y="4330"/>
                  </a:lnTo>
                  <a:lnTo>
                    <a:pt x="1689" y="0"/>
                  </a:lnTo>
                  <a:lnTo>
                    <a:pt x="0" y="0"/>
                  </a:lnTo>
                  <a:lnTo>
                    <a:pt x="0" y="4330"/>
                  </a:lnTo>
                  <a:lnTo>
                    <a:pt x="0" y="360870"/>
                  </a:lnTo>
                  <a:lnTo>
                    <a:pt x="0" y="362305"/>
                  </a:lnTo>
                  <a:lnTo>
                    <a:pt x="0" y="372414"/>
                  </a:lnTo>
                  <a:lnTo>
                    <a:pt x="1435" y="372414"/>
                  </a:lnTo>
                  <a:lnTo>
                    <a:pt x="1435" y="362305"/>
                  </a:lnTo>
                  <a:lnTo>
                    <a:pt x="3162" y="362305"/>
                  </a:lnTo>
                  <a:lnTo>
                    <a:pt x="3162" y="360870"/>
                  </a:lnTo>
                  <a:lnTo>
                    <a:pt x="3162" y="4330"/>
                  </a:lnTo>
                  <a:close/>
                </a:path>
              </a:pathLst>
            </a:custGeom>
            <a:solidFill>
              <a:srgbClr val="34B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783493" y="4332223"/>
              <a:ext cx="3175" cy="574040"/>
            </a:xfrm>
            <a:custGeom>
              <a:avLst/>
              <a:gdLst/>
              <a:ahLst/>
              <a:cxnLst/>
              <a:rect l="l" t="t" r="r" b="b"/>
              <a:pathLst>
                <a:path w="3175" h="574039">
                  <a:moveTo>
                    <a:pt x="3149" y="501421"/>
                  </a:moveTo>
                  <a:lnTo>
                    <a:pt x="0" y="508025"/>
                  </a:lnTo>
                  <a:lnTo>
                    <a:pt x="0" y="573938"/>
                  </a:lnTo>
                  <a:lnTo>
                    <a:pt x="3149" y="569036"/>
                  </a:lnTo>
                  <a:lnTo>
                    <a:pt x="3149" y="501421"/>
                  </a:lnTo>
                  <a:close/>
                </a:path>
                <a:path w="3175" h="574039">
                  <a:moveTo>
                    <a:pt x="3149" y="5778"/>
                  </a:moveTo>
                  <a:lnTo>
                    <a:pt x="2565" y="5778"/>
                  </a:lnTo>
                  <a:lnTo>
                    <a:pt x="2565" y="2895"/>
                  </a:lnTo>
                  <a:lnTo>
                    <a:pt x="609" y="2895"/>
                  </a:lnTo>
                  <a:lnTo>
                    <a:pt x="609" y="0"/>
                  </a:lnTo>
                  <a:lnTo>
                    <a:pt x="0" y="0"/>
                  </a:lnTo>
                  <a:lnTo>
                    <a:pt x="0" y="2895"/>
                  </a:lnTo>
                  <a:lnTo>
                    <a:pt x="0" y="5778"/>
                  </a:lnTo>
                  <a:lnTo>
                    <a:pt x="0" y="369531"/>
                  </a:lnTo>
                  <a:lnTo>
                    <a:pt x="0" y="378193"/>
                  </a:lnTo>
                  <a:lnTo>
                    <a:pt x="1587" y="378193"/>
                  </a:lnTo>
                  <a:lnTo>
                    <a:pt x="1587" y="369531"/>
                  </a:lnTo>
                  <a:lnTo>
                    <a:pt x="3149" y="369531"/>
                  </a:lnTo>
                  <a:lnTo>
                    <a:pt x="3149" y="5778"/>
                  </a:lnTo>
                  <a:close/>
                </a:path>
              </a:pathLst>
            </a:custGeom>
            <a:solidFill>
              <a:srgbClr val="35B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781728" y="4330534"/>
              <a:ext cx="3175" cy="578485"/>
            </a:xfrm>
            <a:custGeom>
              <a:avLst/>
              <a:gdLst/>
              <a:ahLst/>
              <a:cxnLst/>
              <a:rect l="l" t="t" r="r" b="b"/>
              <a:pathLst>
                <a:path w="3175" h="578485">
                  <a:moveTo>
                    <a:pt x="3149" y="506806"/>
                  </a:moveTo>
                  <a:lnTo>
                    <a:pt x="0" y="513410"/>
                  </a:lnTo>
                  <a:lnTo>
                    <a:pt x="0" y="578370"/>
                  </a:lnTo>
                  <a:lnTo>
                    <a:pt x="3149" y="573468"/>
                  </a:lnTo>
                  <a:lnTo>
                    <a:pt x="3149" y="506806"/>
                  </a:lnTo>
                  <a:close/>
                </a:path>
                <a:path w="3175" h="578485">
                  <a:moveTo>
                    <a:pt x="3149" y="4178"/>
                  </a:moveTo>
                  <a:lnTo>
                    <a:pt x="0" y="0"/>
                  </a:lnTo>
                  <a:lnTo>
                    <a:pt x="0" y="385889"/>
                  </a:lnTo>
                  <a:lnTo>
                    <a:pt x="3149" y="376161"/>
                  </a:lnTo>
                  <a:lnTo>
                    <a:pt x="3149" y="4178"/>
                  </a:lnTo>
                  <a:close/>
                </a:path>
              </a:pathLst>
            </a:custGeom>
            <a:solidFill>
              <a:srgbClr val="36B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780407" y="4328782"/>
              <a:ext cx="3175" cy="582295"/>
            </a:xfrm>
            <a:custGeom>
              <a:avLst/>
              <a:gdLst/>
              <a:ahLst/>
              <a:cxnLst/>
              <a:rect l="l" t="t" r="r" b="b"/>
              <a:pathLst>
                <a:path w="3175" h="582295">
                  <a:moveTo>
                    <a:pt x="3149" y="511340"/>
                  </a:moveTo>
                  <a:lnTo>
                    <a:pt x="0" y="517931"/>
                  </a:lnTo>
                  <a:lnTo>
                    <a:pt x="0" y="582180"/>
                  </a:lnTo>
                  <a:lnTo>
                    <a:pt x="3149" y="577278"/>
                  </a:lnTo>
                  <a:lnTo>
                    <a:pt x="3149" y="511340"/>
                  </a:lnTo>
                  <a:close/>
                </a:path>
                <a:path w="3175" h="582295">
                  <a:moveTo>
                    <a:pt x="3149" y="4178"/>
                  </a:moveTo>
                  <a:lnTo>
                    <a:pt x="0" y="0"/>
                  </a:lnTo>
                  <a:lnTo>
                    <a:pt x="0" y="391731"/>
                  </a:lnTo>
                  <a:lnTo>
                    <a:pt x="3149" y="382003"/>
                  </a:lnTo>
                  <a:lnTo>
                    <a:pt x="3149" y="4178"/>
                  </a:lnTo>
                  <a:close/>
                </a:path>
              </a:pathLst>
            </a:custGeom>
            <a:solidFill>
              <a:srgbClr val="37B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779073" y="4327029"/>
              <a:ext cx="2540" cy="586105"/>
            </a:xfrm>
            <a:custGeom>
              <a:avLst/>
              <a:gdLst/>
              <a:ahLst/>
              <a:cxnLst/>
              <a:rect l="l" t="t" r="r" b="b"/>
              <a:pathLst>
                <a:path w="2539" h="586104">
                  <a:moveTo>
                    <a:pt x="2527" y="517182"/>
                  </a:moveTo>
                  <a:lnTo>
                    <a:pt x="0" y="522452"/>
                  </a:lnTo>
                  <a:lnTo>
                    <a:pt x="0" y="585990"/>
                  </a:lnTo>
                  <a:lnTo>
                    <a:pt x="2527" y="582079"/>
                  </a:lnTo>
                  <a:lnTo>
                    <a:pt x="2527" y="517182"/>
                  </a:lnTo>
                  <a:close/>
                </a:path>
                <a:path w="2539" h="586104">
                  <a:moveTo>
                    <a:pt x="2527" y="3340"/>
                  </a:moveTo>
                  <a:lnTo>
                    <a:pt x="0" y="0"/>
                  </a:lnTo>
                  <a:lnTo>
                    <a:pt x="0" y="397573"/>
                  </a:lnTo>
                  <a:lnTo>
                    <a:pt x="2527" y="389788"/>
                  </a:lnTo>
                  <a:lnTo>
                    <a:pt x="2527" y="3340"/>
                  </a:lnTo>
                  <a:close/>
                </a:path>
              </a:pathLst>
            </a:custGeom>
            <a:solidFill>
              <a:srgbClr val="38B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777308" y="4324680"/>
              <a:ext cx="3175" cy="591185"/>
            </a:xfrm>
            <a:custGeom>
              <a:avLst/>
              <a:gdLst/>
              <a:ahLst/>
              <a:cxnLst/>
              <a:rect l="l" t="t" r="r" b="b"/>
              <a:pathLst>
                <a:path w="3175" h="591185">
                  <a:moveTo>
                    <a:pt x="3162" y="521423"/>
                  </a:moveTo>
                  <a:lnTo>
                    <a:pt x="1651" y="521423"/>
                  </a:lnTo>
                  <a:lnTo>
                    <a:pt x="1651" y="528650"/>
                  </a:lnTo>
                  <a:lnTo>
                    <a:pt x="0" y="528650"/>
                  </a:lnTo>
                  <a:lnTo>
                    <a:pt x="0" y="586384"/>
                  </a:lnTo>
                  <a:lnTo>
                    <a:pt x="0" y="590715"/>
                  </a:lnTo>
                  <a:lnTo>
                    <a:pt x="1638" y="590715"/>
                  </a:lnTo>
                  <a:lnTo>
                    <a:pt x="1638" y="586384"/>
                  </a:lnTo>
                  <a:lnTo>
                    <a:pt x="3162" y="586384"/>
                  </a:lnTo>
                  <a:lnTo>
                    <a:pt x="3162" y="528650"/>
                  </a:lnTo>
                  <a:lnTo>
                    <a:pt x="3162" y="521423"/>
                  </a:lnTo>
                  <a:close/>
                </a:path>
                <a:path w="3175" h="591185">
                  <a:moveTo>
                    <a:pt x="3162" y="4178"/>
                  </a:moveTo>
                  <a:lnTo>
                    <a:pt x="0" y="0"/>
                  </a:lnTo>
                  <a:lnTo>
                    <a:pt x="0" y="405371"/>
                  </a:lnTo>
                  <a:lnTo>
                    <a:pt x="3162" y="395643"/>
                  </a:lnTo>
                  <a:lnTo>
                    <a:pt x="3162" y="4178"/>
                  </a:lnTo>
                  <a:close/>
                </a:path>
              </a:pathLst>
            </a:custGeom>
            <a:solidFill>
              <a:srgbClr val="39B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775987" y="4322927"/>
              <a:ext cx="3175" cy="594360"/>
            </a:xfrm>
            <a:custGeom>
              <a:avLst/>
              <a:gdLst/>
              <a:ahLst/>
              <a:cxnLst/>
              <a:rect l="l" t="t" r="r" b="b"/>
              <a:pathLst>
                <a:path w="3175" h="594360">
                  <a:moveTo>
                    <a:pt x="3149" y="526072"/>
                  </a:moveTo>
                  <a:lnTo>
                    <a:pt x="1600" y="526072"/>
                  </a:lnTo>
                  <a:lnTo>
                    <a:pt x="1600" y="533285"/>
                  </a:lnTo>
                  <a:lnTo>
                    <a:pt x="0" y="533285"/>
                  </a:lnTo>
                  <a:lnTo>
                    <a:pt x="0" y="589584"/>
                  </a:lnTo>
                  <a:lnTo>
                    <a:pt x="0" y="592467"/>
                  </a:lnTo>
                  <a:lnTo>
                    <a:pt x="0" y="593915"/>
                  </a:lnTo>
                  <a:lnTo>
                    <a:pt x="977" y="593915"/>
                  </a:lnTo>
                  <a:lnTo>
                    <a:pt x="977" y="592467"/>
                  </a:lnTo>
                  <a:lnTo>
                    <a:pt x="2489" y="592467"/>
                  </a:lnTo>
                  <a:lnTo>
                    <a:pt x="2489" y="589584"/>
                  </a:lnTo>
                  <a:lnTo>
                    <a:pt x="3149" y="589584"/>
                  </a:lnTo>
                  <a:lnTo>
                    <a:pt x="3149" y="533285"/>
                  </a:lnTo>
                  <a:lnTo>
                    <a:pt x="3149" y="526072"/>
                  </a:lnTo>
                  <a:close/>
                </a:path>
                <a:path w="3175" h="594360">
                  <a:moveTo>
                    <a:pt x="3149" y="4178"/>
                  </a:moveTo>
                  <a:lnTo>
                    <a:pt x="0" y="0"/>
                  </a:lnTo>
                  <a:lnTo>
                    <a:pt x="0" y="411213"/>
                  </a:lnTo>
                  <a:lnTo>
                    <a:pt x="3149" y="401485"/>
                  </a:lnTo>
                  <a:lnTo>
                    <a:pt x="3149" y="4178"/>
                  </a:lnTo>
                  <a:close/>
                </a:path>
              </a:pathLst>
            </a:custGeom>
            <a:solidFill>
              <a:srgbClr val="3AB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773993" y="4320679"/>
              <a:ext cx="3175" cy="599440"/>
            </a:xfrm>
            <a:custGeom>
              <a:avLst/>
              <a:gdLst/>
              <a:ahLst/>
              <a:cxnLst/>
              <a:rect l="l" t="t" r="r" b="b"/>
              <a:pathLst>
                <a:path w="3175" h="599439">
                  <a:moveTo>
                    <a:pt x="3162" y="532828"/>
                  </a:moveTo>
                  <a:lnTo>
                    <a:pt x="0" y="539432"/>
                  </a:lnTo>
                  <a:lnTo>
                    <a:pt x="0" y="599389"/>
                  </a:lnTo>
                  <a:lnTo>
                    <a:pt x="3162" y="595185"/>
                  </a:lnTo>
                  <a:lnTo>
                    <a:pt x="3162" y="532828"/>
                  </a:lnTo>
                  <a:close/>
                </a:path>
                <a:path w="3175" h="599439">
                  <a:moveTo>
                    <a:pt x="3162" y="4330"/>
                  </a:moveTo>
                  <a:lnTo>
                    <a:pt x="1930" y="4330"/>
                  </a:lnTo>
                  <a:lnTo>
                    <a:pt x="1930" y="0"/>
                  </a:lnTo>
                  <a:lnTo>
                    <a:pt x="0" y="0"/>
                  </a:lnTo>
                  <a:lnTo>
                    <a:pt x="0" y="4330"/>
                  </a:lnTo>
                  <a:lnTo>
                    <a:pt x="0" y="409956"/>
                  </a:lnTo>
                  <a:lnTo>
                    <a:pt x="0" y="420052"/>
                  </a:lnTo>
                  <a:lnTo>
                    <a:pt x="1498" y="420052"/>
                  </a:lnTo>
                  <a:lnTo>
                    <a:pt x="1498" y="409956"/>
                  </a:lnTo>
                  <a:lnTo>
                    <a:pt x="3162" y="409956"/>
                  </a:lnTo>
                  <a:lnTo>
                    <a:pt x="3162" y="4330"/>
                  </a:lnTo>
                  <a:close/>
                </a:path>
              </a:pathLst>
            </a:custGeom>
            <a:solidFill>
              <a:srgbClr val="3BB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772888" y="4319244"/>
              <a:ext cx="3175" cy="602615"/>
            </a:xfrm>
            <a:custGeom>
              <a:avLst/>
              <a:gdLst/>
              <a:ahLst/>
              <a:cxnLst/>
              <a:rect l="l" t="t" r="r" b="b"/>
              <a:pathLst>
                <a:path w="3175" h="602614">
                  <a:moveTo>
                    <a:pt x="3162" y="536575"/>
                  </a:moveTo>
                  <a:lnTo>
                    <a:pt x="0" y="543166"/>
                  </a:lnTo>
                  <a:lnTo>
                    <a:pt x="0" y="602297"/>
                  </a:lnTo>
                  <a:lnTo>
                    <a:pt x="3162" y="598093"/>
                  </a:lnTo>
                  <a:lnTo>
                    <a:pt x="3162" y="536575"/>
                  </a:lnTo>
                  <a:close/>
                </a:path>
                <a:path w="3175" h="602614">
                  <a:moveTo>
                    <a:pt x="3162" y="4318"/>
                  </a:moveTo>
                  <a:lnTo>
                    <a:pt x="1943" y="4318"/>
                  </a:lnTo>
                  <a:lnTo>
                    <a:pt x="1943" y="0"/>
                  </a:lnTo>
                  <a:lnTo>
                    <a:pt x="0" y="0"/>
                  </a:lnTo>
                  <a:lnTo>
                    <a:pt x="0" y="4318"/>
                  </a:lnTo>
                  <a:lnTo>
                    <a:pt x="0" y="414274"/>
                  </a:lnTo>
                  <a:lnTo>
                    <a:pt x="0" y="421487"/>
                  </a:lnTo>
                  <a:lnTo>
                    <a:pt x="0" y="422935"/>
                  </a:lnTo>
                  <a:lnTo>
                    <a:pt x="571" y="422935"/>
                  </a:lnTo>
                  <a:lnTo>
                    <a:pt x="571" y="421487"/>
                  </a:lnTo>
                  <a:lnTo>
                    <a:pt x="2133" y="421487"/>
                  </a:lnTo>
                  <a:lnTo>
                    <a:pt x="2133" y="414274"/>
                  </a:lnTo>
                  <a:lnTo>
                    <a:pt x="3162" y="414274"/>
                  </a:lnTo>
                  <a:lnTo>
                    <a:pt x="3162" y="4318"/>
                  </a:lnTo>
                  <a:close/>
                </a:path>
              </a:pathLst>
            </a:custGeom>
            <a:solidFill>
              <a:srgbClr val="3CB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770907" y="4316209"/>
              <a:ext cx="3175" cy="608330"/>
            </a:xfrm>
            <a:custGeom>
              <a:avLst/>
              <a:gdLst/>
              <a:ahLst/>
              <a:cxnLst/>
              <a:rect l="l" t="t" r="r" b="b"/>
              <a:pathLst>
                <a:path w="3175" h="608329">
                  <a:moveTo>
                    <a:pt x="3149" y="544334"/>
                  </a:moveTo>
                  <a:lnTo>
                    <a:pt x="2197" y="544334"/>
                  </a:lnTo>
                  <a:lnTo>
                    <a:pt x="2197" y="547217"/>
                  </a:lnTo>
                  <a:lnTo>
                    <a:pt x="647" y="547217"/>
                  </a:lnTo>
                  <a:lnTo>
                    <a:pt x="647" y="550113"/>
                  </a:lnTo>
                  <a:lnTo>
                    <a:pt x="0" y="550113"/>
                  </a:lnTo>
                  <a:lnTo>
                    <a:pt x="0" y="603516"/>
                  </a:lnTo>
                  <a:lnTo>
                    <a:pt x="0" y="607847"/>
                  </a:lnTo>
                  <a:lnTo>
                    <a:pt x="1727" y="607847"/>
                  </a:lnTo>
                  <a:lnTo>
                    <a:pt x="1727" y="603516"/>
                  </a:lnTo>
                  <a:lnTo>
                    <a:pt x="3149" y="603516"/>
                  </a:lnTo>
                  <a:lnTo>
                    <a:pt x="3149" y="550113"/>
                  </a:lnTo>
                  <a:lnTo>
                    <a:pt x="3149" y="547217"/>
                  </a:lnTo>
                  <a:lnTo>
                    <a:pt x="3149" y="544334"/>
                  </a:lnTo>
                  <a:close/>
                </a:path>
                <a:path w="3175" h="608329">
                  <a:moveTo>
                    <a:pt x="3149" y="4178"/>
                  </a:moveTo>
                  <a:lnTo>
                    <a:pt x="0" y="0"/>
                  </a:lnTo>
                  <a:lnTo>
                    <a:pt x="0" y="431101"/>
                  </a:lnTo>
                  <a:lnTo>
                    <a:pt x="3149" y="423875"/>
                  </a:lnTo>
                  <a:lnTo>
                    <a:pt x="3149" y="4178"/>
                  </a:lnTo>
                  <a:close/>
                </a:path>
              </a:pathLst>
            </a:custGeom>
            <a:solidFill>
              <a:srgbClr val="3DB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769586" y="4314443"/>
              <a:ext cx="3175" cy="611505"/>
            </a:xfrm>
            <a:custGeom>
              <a:avLst/>
              <a:gdLst/>
              <a:ahLst/>
              <a:cxnLst/>
              <a:rect l="l" t="t" r="r" b="b"/>
              <a:pathLst>
                <a:path w="3175" h="611504">
                  <a:moveTo>
                    <a:pt x="3149" y="548982"/>
                  </a:moveTo>
                  <a:lnTo>
                    <a:pt x="1549" y="548982"/>
                  </a:lnTo>
                  <a:lnTo>
                    <a:pt x="1549" y="553313"/>
                  </a:lnTo>
                  <a:lnTo>
                    <a:pt x="0" y="553313"/>
                  </a:lnTo>
                  <a:lnTo>
                    <a:pt x="0" y="606729"/>
                  </a:lnTo>
                  <a:lnTo>
                    <a:pt x="0" y="611060"/>
                  </a:lnTo>
                  <a:lnTo>
                    <a:pt x="1955" y="611060"/>
                  </a:lnTo>
                  <a:lnTo>
                    <a:pt x="1955" y="606729"/>
                  </a:lnTo>
                  <a:lnTo>
                    <a:pt x="3149" y="606729"/>
                  </a:lnTo>
                  <a:lnTo>
                    <a:pt x="3149" y="553313"/>
                  </a:lnTo>
                  <a:lnTo>
                    <a:pt x="3149" y="548982"/>
                  </a:lnTo>
                  <a:close/>
                </a:path>
                <a:path w="3175" h="611504">
                  <a:moveTo>
                    <a:pt x="3149" y="4178"/>
                  </a:moveTo>
                  <a:lnTo>
                    <a:pt x="0" y="0"/>
                  </a:lnTo>
                  <a:lnTo>
                    <a:pt x="0" y="435902"/>
                  </a:lnTo>
                  <a:lnTo>
                    <a:pt x="3149" y="428675"/>
                  </a:lnTo>
                  <a:lnTo>
                    <a:pt x="3149" y="4178"/>
                  </a:lnTo>
                  <a:close/>
                </a:path>
              </a:pathLst>
            </a:custGeom>
            <a:solidFill>
              <a:srgbClr val="40B3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768481" y="4312983"/>
              <a:ext cx="2540" cy="614680"/>
            </a:xfrm>
            <a:custGeom>
              <a:avLst/>
              <a:gdLst/>
              <a:ahLst/>
              <a:cxnLst/>
              <a:rect l="l" t="t" r="r" b="b"/>
              <a:pathLst>
                <a:path w="2539" h="614679">
                  <a:moveTo>
                    <a:pt x="2514" y="552843"/>
                  </a:moveTo>
                  <a:lnTo>
                    <a:pt x="0" y="557199"/>
                  </a:lnTo>
                  <a:lnTo>
                    <a:pt x="0" y="614438"/>
                  </a:lnTo>
                  <a:lnTo>
                    <a:pt x="2514" y="611085"/>
                  </a:lnTo>
                  <a:lnTo>
                    <a:pt x="2514" y="552843"/>
                  </a:lnTo>
                  <a:close/>
                </a:path>
                <a:path w="2539" h="614679">
                  <a:moveTo>
                    <a:pt x="2514" y="3352"/>
                  </a:moveTo>
                  <a:lnTo>
                    <a:pt x="0" y="0"/>
                  </a:lnTo>
                  <a:lnTo>
                    <a:pt x="0" y="439902"/>
                  </a:lnTo>
                  <a:lnTo>
                    <a:pt x="2514" y="434111"/>
                  </a:lnTo>
                  <a:lnTo>
                    <a:pt x="2514" y="3352"/>
                  </a:lnTo>
                  <a:close/>
                </a:path>
              </a:pathLst>
            </a:custGeom>
            <a:solidFill>
              <a:srgbClr val="42B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766488" y="4310354"/>
              <a:ext cx="3175" cy="619760"/>
            </a:xfrm>
            <a:custGeom>
              <a:avLst/>
              <a:gdLst/>
              <a:ahLst/>
              <a:cxnLst/>
              <a:rect l="l" t="t" r="r" b="b"/>
              <a:pathLst>
                <a:path w="3175" h="619760">
                  <a:moveTo>
                    <a:pt x="3162" y="557822"/>
                  </a:moveTo>
                  <a:lnTo>
                    <a:pt x="0" y="563270"/>
                  </a:lnTo>
                  <a:lnTo>
                    <a:pt x="0" y="619721"/>
                  </a:lnTo>
                  <a:lnTo>
                    <a:pt x="3162" y="615518"/>
                  </a:lnTo>
                  <a:lnTo>
                    <a:pt x="3162" y="557822"/>
                  </a:lnTo>
                  <a:close/>
                </a:path>
                <a:path w="3175" h="619760">
                  <a:moveTo>
                    <a:pt x="3162" y="4178"/>
                  </a:moveTo>
                  <a:lnTo>
                    <a:pt x="0" y="0"/>
                  </a:lnTo>
                  <a:lnTo>
                    <a:pt x="0" y="447090"/>
                  </a:lnTo>
                  <a:lnTo>
                    <a:pt x="3162" y="439851"/>
                  </a:lnTo>
                  <a:lnTo>
                    <a:pt x="3162" y="4178"/>
                  </a:lnTo>
                  <a:close/>
                </a:path>
              </a:pathLst>
            </a:custGeom>
            <a:solidFill>
              <a:srgbClr val="43B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765167" y="4308601"/>
              <a:ext cx="3175" cy="623570"/>
            </a:xfrm>
            <a:custGeom>
              <a:avLst/>
              <a:gdLst/>
              <a:ahLst/>
              <a:cxnLst/>
              <a:rect l="l" t="t" r="r" b="b"/>
              <a:pathLst>
                <a:path w="3175" h="623570">
                  <a:moveTo>
                    <a:pt x="3149" y="561860"/>
                  </a:moveTo>
                  <a:lnTo>
                    <a:pt x="0" y="567309"/>
                  </a:lnTo>
                  <a:lnTo>
                    <a:pt x="0" y="623239"/>
                  </a:lnTo>
                  <a:lnTo>
                    <a:pt x="3149" y="619036"/>
                  </a:lnTo>
                  <a:lnTo>
                    <a:pt x="3149" y="561860"/>
                  </a:lnTo>
                  <a:close/>
                </a:path>
                <a:path w="3175" h="623570">
                  <a:moveTo>
                    <a:pt x="3149" y="4178"/>
                  </a:moveTo>
                  <a:lnTo>
                    <a:pt x="0" y="0"/>
                  </a:lnTo>
                  <a:lnTo>
                    <a:pt x="0" y="451878"/>
                  </a:lnTo>
                  <a:lnTo>
                    <a:pt x="3149" y="444639"/>
                  </a:lnTo>
                  <a:lnTo>
                    <a:pt x="3149" y="4178"/>
                  </a:lnTo>
                  <a:close/>
                </a:path>
              </a:pathLst>
            </a:custGeom>
            <a:solidFill>
              <a:srgbClr val="44B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763401" y="4306265"/>
              <a:ext cx="3175" cy="628015"/>
            </a:xfrm>
            <a:custGeom>
              <a:avLst/>
              <a:gdLst/>
              <a:ahLst/>
              <a:cxnLst/>
              <a:rect l="l" t="t" r="r" b="b"/>
              <a:pathLst>
                <a:path w="3175" h="628014">
                  <a:moveTo>
                    <a:pt x="3149" y="567245"/>
                  </a:moveTo>
                  <a:lnTo>
                    <a:pt x="0" y="572693"/>
                  </a:lnTo>
                  <a:lnTo>
                    <a:pt x="0" y="627938"/>
                  </a:lnTo>
                  <a:lnTo>
                    <a:pt x="3149" y="623735"/>
                  </a:lnTo>
                  <a:lnTo>
                    <a:pt x="3149" y="567245"/>
                  </a:lnTo>
                  <a:close/>
                </a:path>
                <a:path w="3175" h="628014">
                  <a:moveTo>
                    <a:pt x="3149" y="4178"/>
                  </a:moveTo>
                  <a:lnTo>
                    <a:pt x="0" y="0"/>
                  </a:lnTo>
                  <a:lnTo>
                    <a:pt x="0" y="458266"/>
                  </a:lnTo>
                  <a:lnTo>
                    <a:pt x="3149" y="451027"/>
                  </a:lnTo>
                  <a:lnTo>
                    <a:pt x="3149" y="4178"/>
                  </a:lnTo>
                  <a:close/>
                </a:path>
              </a:pathLst>
            </a:custGeom>
            <a:solidFill>
              <a:srgbClr val="45B4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760087" y="4301870"/>
              <a:ext cx="5715" cy="636905"/>
            </a:xfrm>
            <a:custGeom>
              <a:avLst/>
              <a:gdLst/>
              <a:ahLst/>
              <a:cxnLst/>
              <a:rect l="l" t="t" r="r" b="b"/>
              <a:pathLst>
                <a:path w="5714" h="636904">
                  <a:moveTo>
                    <a:pt x="5143" y="573925"/>
                  </a:moveTo>
                  <a:lnTo>
                    <a:pt x="3149" y="577354"/>
                  </a:lnTo>
                  <a:lnTo>
                    <a:pt x="2235" y="578916"/>
                  </a:lnTo>
                  <a:lnTo>
                    <a:pt x="1981" y="579374"/>
                  </a:lnTo>
                  <a:lnTo>
                    <a:pt x="0" y="582803"/>
                  </a:lnTo>
                  <a:lnTo>
                    <a:pt x="0" y="636739"/>
                  </a:lnTo>
                  <a:lnTo>
                    <a:pt x="1981" y="634098"/>
                  </a:lnTo>
                  <a:lnTo>
                    <a:pt x="3149" y="632536"/>
                  </a:lnTo>
                  <a:lnTo>
                    <a:pt x="5143" y="629894"/>
                  </a:lnTo>
                  <a:lnTo>
                    <a:pt x="5143" y="573925"/>
                  </a:lnTo>
                  <a:close/>
                </a:path>
                <a:path w="5714" h="636904">
                  <a:moveTo>
                    <a:pt x="5143" y="6819"/>
                  </a:moveTo>
                  <a:lnTo>
                    <a:pt x="3149" y="4191"/>
                  </a:lnTo>
                  <a:lnTo>
                    <a:pt x="1981" y="2641"/>
                  </a:lnTo>
                  <a:lnTo>
                    <a:pt x="0" y="0"/>
                  </a:lnTo>
                  <a:lnTo>
                    <a:pt x="0" y="470255"/>
                  </a:lnTo>
                  <a:lnTo>
                    <a:pt x="1981" y="465696"/>
                  </a:lnTo>
                  <a:lnTo>
                    <a:pt x="2590" y="464273"/>
                  </a:lnTo>
                  <a:lnTo>
                    <a:pt x="3149" y="463016"/>
                  </a:lnTo>
                  <a:lnTo>
                    <a:pt x="5143" y="458457"/>
                  </a:lnTo>
                  <a:lnTo>
                    <a:pt x="5143" y="6819"/>
                  </a:lnTo>
                  <a:close/>
                </a:path>
              </a:pathLst>
            </a:custGeom>
            <a:solidFill>
              <a:srgbClr val="46B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758982" y="4300410"/>
              <a:ext cx="3175" cy="640080"/>
            </a:xfrm>
            <a:custGeom>
              <a:avLst/>
              <a:gdLst/>
              <a:ahLst/>
              <a:cxnLst/>
              <a:rect l="l" t="t" r="r" b="b"/>
              <a:pathLst>
                <a:path w="3175" h="640079">
                  <a:moveTo>
                    <a:pt x="3149" y="580720"/>
                  </a:moveTo>
                  <a:lnTo>
                    <a:pt x="0" y="586168"/>
                  </a:lnTo>
                  <a:lnTo>
                    <a:pt x="0" y="639673"/>
                  </a:lnTo>
                  <a:lnTo>
                    <a:pt x="3149" y="635469"/>
                  </a:lnTo>
                  <a:lnTo>
                    <a:pt x="3149" y="580720"/>
                  </a:lnTo>
                  <a:close/>
                </a:path>
                <a:path w="3175" h="640079">
                  <a:moveTo>
                    <a:pt x="3149" y="4178"/>
                  </a:moveTo>
                  <a:lnTo>
                    <a:pt x="0" y="0"/>
                  </a:lnTo>
                  <a:lnTo>
                    <a:pt x="0" y="474243"/>
                  </a:lnTo>
                  <a:lnTo>
                    <a:pt x="3149" y="467017"/>
                  </a:lnTo>
                  <a:lnTo>
                    <a:pt x="3149" y="4178"/>
                  </a:lnTo>
                  <a:close/>
                </a:path>
              </a:pathLst>
            </a:custGeom>
            <a:solidFill>
              <a:srgbClr val="48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757661" y="4298657"/>
              <a:ext cx="2540" cy="643255"/>
            </a:xfrm>
            <a:custGeom>
              <a:avLst/>
              <a:gdLst/>
              <a:ahLst/>
              <a:cxnLst/>
              <a:rect l="l" t="t" r="r" b="b"/>
              <a:pathLst>
                <a:path w="2539" h="643254">
                  <a:moveTo>
                    <a:pt x="2514" y="585851"/>
                  </a:moveTo>
                  <a:lnTo>
                    <a:pt x="0" y="590207"/>
                  </a:lnTo>
                  <a:lnTo>
                    <a:pt x="0" y="643191"/>
                  </a:lnTo>
                  <a:lnTo>
                    <a:pt x="2514" y="639826"/>
                  </a:lnTo>
                  <a:lnTo>
                    <a:pt x="2514" y="585851"/>
                  </a:lnTo>
                  <a:close/>
                </a:path>
                <a:path w="2539" h="643254">
                  <a:moveTo>
                    <a:pt x="2514" y="3340"/>
                  </a:moveTo>
                  <a:lnTo>
                    <a:pt x="0" y="0"/>
                  </a:lnTo>
                  <a:lnTo>
                    <a:pt x="0" y="479031"/>
                  </a:lnTo>
                  <a:lnTo>
                    <a:pt x="2514" y="473252"/>
                  </a:lnTo>
                  <a:lnTo>
                    <a:pt x="2514" y="3340"/>
                  </a:lnTo>
                  <a:close/>
                </a:path>
              </a:pathLst>
            </a:custGeom>
            <a:solidFill>
              <a:srgbClr val="49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755667" y="4296143"/>
              <a:ext cx="3175" cy="648970"/>
            </a:xfrm>
            <a:custGeom>
              <a:avLst/>
              <a:gdLst/>
              <a:ahLst/>
              <a:cxnLst/>
              <a:rect l="l" t="t" r="r" b="b"/>
              <a:pathLst>
                <a:path w="3175" h="648970">
                  <a:moveTo>
                    <a:pt x="3162" y="590715"/>
                  </a:moveTo>
                  <a:lnTo>
                    <a:pt x="0" y="596163"/>
                  </a:lnTo>
                  <a:lnTo>
                    <a:pt x="0" y="648360"/>
                  </a:lnTo>
                  <a:lnTo>
                    <a:pt x="3162" y="644156"/>
                  </a:lnTo>
                  <a:lnTo>
                    <a:pt x="3162" y="590715"/>
                  </a:lnTo>
                  <a:close/>
                </a:path>
                <a:path w="3175" h="648970">
                  <a:moveTo>
                    <a:pt x="3162" y="4330"/>
                  </a:moveTo>
                  <a:lnTo>
                    <a:pt x="1727" y="4330"/>
                  </a:lnTo>
                  <a:lnTo>
                    <a:pt x="1727" y="0"/>
                  </a:lnTo>
                  <a:lnTo>
                    <a:pt x="0" y="0"/>
                  </a:lnTo>
                  <a:lnTo>
                    <a:pt x="0" y="4330"/>
                  </a:lnTo>
                  <a:lnTo>
                    <a:pt x="0" y="479234"/>
                  </a:lnTo>
                  <a:lnTo>
                    <a:pt x="0" y="482117"/>
                  </a:lnTo>
                  <a:lnTo>
                    <a:pt x="0" y="485013"/>
                  </a:lnTo>
                  <a:lnTo>
                    <a:pt x="927" y="485013"/>
                  </a:lnTo>
                  <a:lnTo>
                    <a:pt x="927" y="482117"/>
                  </a:lnTo>
                  <a:lnTo>
                    <a:pt x="2374" y="482117"/>
                  </a:lnTo>
                  <a:lnTo>
                    <a:pt x="2374" y="479234"/>
                  </a:lnTo>
                  <a:lnTo>
                    <a:pt x="3162" y="479234"/>
                  </a:lnTo>
                  <a:lnTo>
                    <a:pt x="3162" y="4330"/>
                  </a:lnTo>
                  <a:close/>
                </a:path>
              </a:pathLst>
            </a:custGeom>
            <a:solidFill>
              <a:srgbClr val="4A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754562" y="4294695"/>
              <a:ext cx="3175" cy="651510"/>
            </a:xfrm>
            <a:custGeom>
              <a:avLst/>
              <a:gdLst/>
              <a:ahLst/>
              <a:cxnLst/>
              <a:rect l="l" t="t" r="r" b="b"/>
              <a:pathLst>
                <a:path w="3175" h="651510">
                  <a:moveTo>
                    <a:pt x="3162" y="594067"/>
                  </a:moveTo>
                  <a:lnTo>
                    <a:pt x="0" y="599516"/>
                  </a:lnTo>
                  <a:lnTo>
                    <a:pt x="0" y="651268"/>
                  </a:lnTo>
                  <a:lnTo>
                    <a:pt x="3162" y="647077"/>
                  </a:lnTo>
                  <a:lnTo>
                    <a:pt x="3162" y="594067"/>
                  </a:lnTo>
                  <a:close/>
                </a:path>
                <a:path w="3175" h="651510">
                  <a:moveTo>
                    <a:pt x="3162" y="4330"/>
                  </a:moveTo>
                  <a:lnTo>
                    <a:pt x="1739" y="4330"/>
                  </a:lnTo>
                  <a:lnTo>
                    <a:pt x="1739" y="0"/>
                  </a:lnTo>
                  <a:lnTo>
                    <a:pt x="0" y="0"/>
                  </a:lnTo>
                  <a:lnTo>
                    <a:pt x="0" y="4330"/>
                  </a:lnTo>
                  <a:lnTo>
                    <a:pt x="0" y="483565"/>
                  </a:lnTo>
                  <a:lnTo>
                    <a:pt x="0" y="489343"/>
                  </a:lnTo>
                  <a:lnTo>
                    <a:pt x="1231" y="489343"/>
                  </a:lnTo>
                  <a:lnTo>
                    <a:pt x="1231" y="483565"/>
                  </a:lnTo>
                  <a:lnTo>
                    <a:pt x="3162" y="483565"/>
                  </a:lnTo>
                  <a:lnTo>
                    <a:pt x="3162" y="4330"/>
                  </a:lnTo>
                  <a:close/>
                </a:path>
              </a:pathLst>
            </a:custGeom>
            <a:solidFill>
              <a:srgbClr val="4BB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752581" y="4291939"/>
              <a:ext cx="3175" cy="657225"/>
            </a:xfrm>
            <a:custGeom>
              <a:avLst/>
              <a:gdLst/>
              <a:ahLst/>
              <a:cxnLst/>
              <a:rect l="l" t="t" r="r" b="b"/>
              <a:pathLst>
                <a:path w="3175" h="657225">
                  <a:moveTo>
                    <a:pt x="3149" y="600354"/>
                  </a:moveTo>
                  <a:lnTo>
                    <a:pt x="1422" y="600354"/>
                  </a:lnTo>
                  <a:lnTo>
                    <a:pt x="1422" y="606132"/>
                  </a:lnTo>
                  <a:lnTo>
                    <a:pt x="0" y="606132"/>
                  </a:lnTo>
                  <a:lnTo>
                    <a:pt x="0" y="652322"/>
                  </a:lnTo>
                  <a:lnTo>
                    <a:pt x="0" y="653770"/>
                  </a:lnTo>
                  <a:lnTo>
                    <a:pt x="0" y="656653"/>
                  </a:lnTo>
                  <a:lnTo>
                    <a:pt x="952" y="656653"/>
                  </a:lnTo>
                  <a:lnTo>
                    <a:pt x="952" y="653770"/>
                  </a:lnTo>
                  <a:lnTo>
                    <a:pt x="2730" y="653770"/>
                  </a:lnTo>
                  <a:lnTo>
                    <a:pt x="2730" y="652322"/>
                  </a:lnTo>
                  <a:lnTo>
                    <a:pt x="3149" y="652322"/>
                  </a:lnTo>
                  <a:lnTo>
                    <a:pt x="3149" y="606132"/>
                  </a:lnTo>
                  <a:lnTo>
                    <a:pt x="3149" y="600354"/>
                  </a:lnTo>
                  <a:close/>
                </a:path>
                <a:path w="3175" h="657225">
                  <a:moveTo>
                    <a:pt x="3149" y="4178"/>
                  </a:moveTo>
                  <a:lnTo>
                    <a:pt x="0" y="0"/>
                  </a:lnTo>
                  <a:lnTo>
                    <a:pt x="0" y="495071"/>
                  </a:lnTo>
                  <a:lnTo>
                    <a:pt x="3149" y="489331"/>
                  </a:lnTo>
                  <a:lnTo>
                    <a:pt x="3149" y="4178"/>
                  </a:lnTo>
                  <a:close/>
                </a:path>
              </a:pathLst>
            </a:custGeom>
            <a:solidFill>
              <a:srgbClr val="4DB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751248" y="4290364"/>
              <a:ext cx="3175" cy="659765"/>
            </a:xfrm>
            <a:custGeom>
              <a:avLst/>
              <a:gdLst/>
              <a:ahLst/>
              <a:cxnLst/>
              <a:rect l="l" t="t" r="r" b="b"/>
              <a:pathLst>
                <a:path w="3175" h="659764">
                  <a:moveTo>
                    <a:pt x="3162" y="604113"/>
                  </a:moveTo>
                  <a:lnTo>
                    <a:pt x="0" y="609561"/>
                  </a:lnTo>
                  <a:lnTo>
                    <a:pt x="0" y="659396"/>
                  </a:lnTo>
                  <a:lnTo>
                    <a:pt x="3162" y="655777"/>
                  </a:lnTo>
                  <a:lnTo>
                    <a:pt x="3162" y="604113"/>
                  </a:lnTo>
                  <a:close/>
                </a:path>
                <a:path w="3175" h="659764">
                  <a:moveTo>
                    <a:pt x="3162" y="4330"/>
                  </a:moveTo>
                  <a:lnTo>
                    <a:pt x="1778" y="4330"/>
                  </a:lnTo>
                  <a:lnTo>
                    <a:pt x="1778" y="0"/>
                  </a:lnTo>
                  <a:lnTo>
                    <a:pt x="0" y="0"/>
                  </a:lnTo>
                  <a:lnTo>
                    <a:pt x="0" y="4330"/>
                  </a:lnTo>
                  <a:lnTo>
                    <a:pt x="0" y="493674"/>
                  </a:lnTo>
                  <a:lnTo>
                    <a:pt x="0" y="499452"/>
                  </a:lnTo>
                  <a:lnTo>
                    <a:pt x="1371" y="499452"/>
                  </a:lnTo>
                  <a:lnTo>
                    <a:pt x="1371" y="493674"/>
                  </a:lnTo>
                  <a:lnTo>
                    <a:pt x="3162" y="493674"/>
                  </a:lnTo>
                  <a:lnTo>
                    <a:pt x="3162" y="4330"/>
                  </a:lnTo>
                  <a:close/>
                </a:path>
              </a:pathLst>
            </a:custGeom>
            <a:solidFill>
              <a:srgbClr val="50B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749482" y="4288929"/>
              <a:ext cx="3175" cy="662940"/>
            </a:xfrm>
            <a:custGeom>
              <a:avLst/>
              <a:gdLst/>
              <a:ahLst/>
              <a:cxnLst/>
              <a:rect l="l" t="t" r="r" b="b"/>
              <a:pathLst>
                <a:path w="3175" h="662939">
                  <a:moveTo>
                    <a:pt x="3162" y="608596"/>
                  </a:moveTo>
                  <a:lnTo>
                    <a:pt x="0" y="614045"/>
                  </a:lnTo>
                  <a:lnTo>
                    <a:pt x="0" y="662863"/>
                  </a:lnTo>
                  <a:lnTo>
                    <a:pt x="3162" y="659244"/>
                  </a:lnTo>
                  <a:lnTo>
                    <a:pt x="3162" y="608596"/>
                  </a:lnTo>
                  <a:close/>
                </a:path>
                <a:path w="3175" h="662939">
                  <a:moveTo>
                    <a:pt x="3162" y="2882"/>
                  </a:moveTo>
                  <a:lnTo>
                    <a:pt x="2438" y="2882"/>
                  </a:lnTo>
                  <a:lnTo>
                    <a:pt x="2438" y="1435"/>
                  </a:lnTo>
                  <a:lnTo>
                    <a:pt x="1155" y="1435"/>
                  </a:lnTo>
                  <a:lnTo>
                    <a:pt x="1155" y="0"/>
                  </a:lnTo>
                  <a:lnTo>
                    <a:pt x="0" y="0"/>
                  </a:lnTo>
                  <a:lnTo>
                    <a:pt x="0" y="1435"/>
                  </a:lnTo>
                  <a:lnTo>
                    <a:pt x="0" y="2882"/>
                  </a:lnTo>
                  <a:lnTo>
                    <a:pt x="0" y="497992"/>
                  </a:lnTo>
                  <a:lnTo>
                    <a:pt x="0" y="503770"/>
                  </a:lnTo>
                  <a:lnTo>
                    <a:pt x="1562" y="503770"/>
                  </a:lnTo>
                  <a:lnTo>
                    <a:pt x="1562" y="497992"/>
                  </a:lnTo>
                  <a:lnTo>
                    <a:pt x="3162" y="497992"/>
                  </a:lnTo>
                  <a:lnTo>
                    <a:pt x="3162" y="2882"/>
                  </a:lnTo>
                  <a:close/>
                </a:path>
              </a:pathLst>
            </a:custGeom>
            <a:solidFill>
              <a:srgbClr val="51B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748161" y="4286910"/>
              <a:ext cx="3175" cy="666750"/>
            </a:xfrm>
            <a:custGeom>
              <a:avLst/>
              <a:gdLst/>
              <a:ahLst/>
              <a:cxnLst/>
              <a:rect l="l" t="t" r="r" b="b"/>
              <a:pathLst>
                <a:path w="3175" h="666750">
                  <a:moveTo>
                    <a:pt x="3149" y="612902"/>
                  </a:moveTo>
                  <a:lnTo>
                    <a:pt x="0" y="618350"/>
                  </a:lnTo>
                  <a:lnTo>
                    <a:pt x="0" y="666407"/>
                  </a:lnTo>
                  <a:lnTo>
                    <a:pt x="3149" y="662787"/>
                  </a:lnTo>
                  <a:lnTo>
                    <a:pt x="3149" y="612902"/>
                  </a:lnTo>
                  <a:close/>
                </a:path>
                <a:path w="3175" h="666750">
                  <a:moveTo>
                    <a:pt x="3149" y="3492"/>
                  </a:moveTo>
                  <a:lnTo>
                    <a:pt x="0" y="0"/>
                  </a:lnTo>
                  <a:lnTo>
                    <a:pt x="0" y="508139"/>
                  </a:lnTo>
                  <a:lnTo>
                    <a:pt x="3149" y="502399"/>
                  </a:lnTo>
                  <a:lnTo>
                    <a:pt x="3149" y="3492"/>
                  </a:lnTo>
                  <a:close/>
                </a:path>
              </a:pathLst>
            </a:custGeom>
            <a:solidFill>
              <a:srgbClr val="52B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746396" y="4284967"/>
              <a:ext cx="3175" cy="671195"/>
            </a:xfrm>
            <a:custGeom>
              <a:avLst/>
              <a:gdLst/>
              <a:ahLst/>
              <a:cxnLst/>
              <a:rect l="l" t="t" r="r" b="b"/>
              <a:pathLst>
                <a:path w="3175" h="671195">
                  <a:moveTo>
                    <a:pt x="3149" y="617435"/>
                  </a:moveTo>
                  <a:lnTo>
                    <a:pt x="2590" y="617435"/>
                  </a:lnTo>
                  <a:lnTo>
                    <a:pt x="2590" y="620318"/>
                  </a:lnTo>
                  <a:lnTo>
                    <a:pt x="825" y="620318"/>
                  </a:lnTo>
                  <a:lnTo>
                    <a:pt x="825" y="623214"/>
                  </a:lnTo>
                  <a:lnTo>
                    <a:pt x="0" y="623214"/>
                  </a:lnTo>
                  <a:lnTo>
                    <a:pt x="0" y="666521"/>
                  </a:lnTo>
                  <a:lnTo>
                    <a:pt x="0" y="670839"/>
                  </a:lnTo>
                  <a:lnTo>
                    <a:pt x="1485" y="670839"/>
                  </a:lnTo>
                  <a:lnTo>
                    <a:pt x="1485" y="666521"/>
                  </a:lnTo>
                  <a:lnTo>
                    <a:pt x="3149" y="666521"/>
                  </a:lnTo>
                  <a:lnTo>
                    <a:pt x="3149" y="623214"/>
                  </a:lnTo>
                  <a:lnTo>
                    <a:pt x="3149" y="620318"/>
                  </a:lnTo>
                  <a:lnTo>
                    <a:pt x="3149" y="617435"/>
                  </a:lnTo>
                  <a:close/>
                </a:path>
                <a:path w="3175" h="671195">
                  <a:moveTo>
                    <a:pt x="3149" y="3479"/>
                  </a:moveTo>
                  <a:lnTo>
                    <a:pt x="0" y="0"/>
                  </a:lnTo>
                  <a:lnTo>
                    <a:pt x="0" y="513295"/>
                  </a:lnTo>
                  <a:lnTo>
                    <a:pt x="3149" y="507555"/>
                  </a:lnTo>
                  <a:lnTo>
                    <a:pt x="3149" y="3479"/>
                  </a:lnTo>
                  <a:close/>
                </a:path>
              </a:pathLst>
            </a:custGeom>
            <a:solidFill>
              <a:srgbClr val="52B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745075" y="4283506"/>
              <a:ext cx="3175" cy="674370"/>
            </a:xfrm>
            <a:custGeom>
              <a:avLst/>
              <a:gdLst/>
              <a:ahLst/>
              <a:cxnLst/>
              <a:rect l="l" t="t" r="r" b="b"/>
              <a:pathLst>
                <a:path w="3175" h="674370">
                  <a:moveTo>
                    <a:pt x="3149" y="621779"/>
                  </a:moveTo>
                  <a:lnTo>
                    <a:pt x="1663" y="621779"/>
                  </a:lnTo>
                  <a:lnTo>
                    <a:pt x="1663" y="626110"/>
                  </a:lnTo>
                  <a:lnTo>
                    <a:pt x="0" y="626110"/>
                  </a:lnTo>
                  <a:lnTo>
                    <a:pt x="0" y="669417"/>
                  </a:lnTo>
                  <a:lnTo>
                    <a:pt x="0" y="673747"/>
                  </a:lnTo>
                  <a:lnTo>
                    <a:pt x="1549" y="673747"/>
                  </a:lnTo>
                  <a:lnTo>
                    <a:pt x="1549" y="669417"/>
                  </a:lnTo>
                  <a:lnTo>
                    <a:pt x="3149" y="669417"/>
                  </a:lnTo>
                  <a:lnTo>
                    <a:pt x="3149" y="626110"/>
                  </a:lnTo>
                  <a:lnTo>
                    <a:pt x="3149" y="621779"/>
                  </a:lnTo>
                  <a:close/>
                </a:path>
                <a:path w="3175" h="674370">
                  <a:moveTo>
                    <a:pt x="3149" y="3479"/>
                  </a:moveTo>
                  <a:lnTo>
                    <a:pt x="0" y="0"/>
                  </a:lnTo>
                  <a:lnTo>
                    <a:pt x="0" y="517169"/>
                  </a:lnTo>
                  <a:lnTo>
                    <a:pt x="3149" y="511429"/>
                  </a:lnTo>
                  <a:lnTo>
                    <a:pt x="3149" y="3479"/>
                  </a:lnTo>
                  <a:close/>
                </a:path>
              </a:pathLst>
            </a:custGeom>
            <a:solidFill>
              <a:srgbClr val="53B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743742" y="4282046"/>
              <a:ext cx="2540" cy="676910"/>
            </a:xfrm>
            <a:custGeom>
              <a:avLst/>
              <a:gdLst/>
              <a:ahLst/>
              <a:cxnLst/>
              <a:rect l="l" t="t" r="r" b="b"/>
              <a:pathLst>
                <a:path w="2539" h="676910">
                  <a:moveTo>
                    <a:pt x="2527" y="626110"/>
                  </a:moveTo>
                  <a:lnTo>
                    <a:pt x="0" y="629856"/>
                  </a:lnTo>
                  <a:lnTo>
                    <a:pt x="0" y="676351"/>
                  </a:lnTo>
                  <a:lnTo>
                    <a:pt x="2527" y="673442"/>
                  </a:lnTo>
                  <a:lnTo>
                    <a:pt x="2527" y="626110"/>
                  </a:lnTo>
                  <a:close/>
                </a:path>
                <a:path w="2539" h="676910">
                  <a:moveTo>
                    <a:pt x="2527" y="2781"/>
                  </a:moveTo>
                  <a:lnTo>
                    <a:pt x="0" y="0"/>
                  </a:lnTo>
                  <a:lnTo>
                    <a:pt x="0" y="521030"/>
                  </a:lnTo>
                  <a:lnTo>
                    <a:pt x="2527" y="516445"/>
                  </a:lnTo>
                  <a:lnTo>
                    <a:pt x="2527" y="2781"/>
                  </a:lnTo>
                  <a:close/>
                </a:path>
              </a:pathLst>
            </a:custGeom>
            <a:solidFill>
              <a:srgbClr val="54B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741977" y="4280090"/>
              <a:ext cx="3175" cy="680720"/>
            </a:xfrm>
            <a:custGeom>
              <a:avLst/>
              <a:gdLst/>
              <a:ahLst/>
              <a:cxnLst/>
              <a:rect l="l" t="t" r="r" b="b"/>
              <a:pathLst>
                <a:path w="3175" h="680720">
                  <a:moveTo>
                    <a:pt x="3162" y="629754"/>
                  </a:moveTo>
                  <a:lnTo>
                    <a:pt x="0" y="634441"/>
                  </a:lnTo>
                  <a:lnTo>
                    <a:pt x="0" y="680339"/>
                  </a:lnTo>
                  <a:lnTo>
                    <a:pt x="3162" y="676706"/>
                  </a:lnTo>
                  <a:lnTo>
                    <a:pt x="3162" y="629754"/>
                  </a:lnTo>
                  <a:close/>
                </a:path>
                <a:path w="3175" h="680720">
                  <a:moveTo>
                    <a:pt x="3162" y="3479"/>
                  </a:moveTo>
                  <a:lnTo>
                    <a:pt x="0" y="0"/>
                  </a:lnTo>
                  <a:lnTo>
                    <a:pt x="0" y="526211"/>
                  </a:lnTo>
                  <a:lnTo>
                    <a:pt x="3162" y="520471"/>
                  </a:lnTo>
                  <a:lnTo>
                    <a:pt x="3162" y="3479"/>
                  </a:lnTo>
                  <a:close/>
                </a:path>
              </a:pathLst>
            </a:custGeom>
            <a:solidFill>
              <a:srgbClr val="56B8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740656" y="4278629"/>
              <a:ext cx="3175" cy="683895"/>
            </a:xfrm>
            <a:custGeom>
              <a:avLst/>
              <a:gdLst/>
              <a:ahLst/>
              <a:cxnLst/>
              <a:rect l="l" t="t" r="r" b="b"/>
              <a:pathLst>
                <a:path w="3175" h="683895">
                  <a:moveTo>
                    <a:pt x="3149" y="633183"/>
                  </a:moveTo>
                  <a:lnTo>
                    <a:pt x="0" y="637870"/>
                  </a:lnTo>
                  <a:lnTo>
                    <a:pt x="0" y="683323"/>
                  </a:lnTo>
                  <a:lnTo>
                    <a:pt x="3149" y="679691"/>
                  </a:lnTo>
                  <a:lnTo>
                    <a:pt x="3149" y="633183"/>
                  </a:lnTo>
                  <a:close/>
                </a:path>
                <a:path w="3175" h="683895">
                  <a:moveTo>
                    <a:pt x="3149" y="3479"/>
                  </a:moveTo>
                  <a:lnTo>
                    <a:pt x="0" y="0"/>
                  </a:lnTo>
                  <a:lnTo>
                    <a:pt x="0" y="530072"/>
                  </a:lnTo>
                  <a:lnTo>
                    <a:pt x="3149" y="524332"/>
                  </a:lnTo>
                  <a:lnTo>
                    <a:pt x="3149" y="3479"/>
                  </a:lnTo>
                  <a:close/>
                </a:path>
              </a:pathLst>
            </a:custGeom>
            <a:solidFill>
              <a:srgbClr val="57B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738662" y="4276432"/>
              <a:ext cx="3175" cy="688340"/>
            </a:xfrm>
            <a:custGeom>
              <a:avLst/>
              <a:gdLst/>
              <a:ahLst/>
              <a:cxnLst/>
              <a:rect l="l" t="t" r="r" b="b"/>
              <a:pathLst>
                <a:path w="3175" h="688339">
                  <a:moveTo>
                    <a:pt x="3162" y="638327"/>
                  </a:moveTo>
                  <a:lnTo>
                    <a:pt x="0" y="643013"/>
                  </a:lnTo>
                  <a:lnTo>
                    <a:pt x="0" y="687793"/>
                  </a:lnTo>
                  <a:lnTo>
                    <a:pt x="3162" y="684174"/>
                  </a:lnTo>
                  <a:lnTo>
                    <a:pt x="3162" y="638327"/>
                  </a:lnTo>
                  <a:close/>
                </a:path>
                <a:path w="3175" h="688339">
                  <a:moveTo>
                    <a:pt x="3162" y="3492"/>
                  </a:moveTo>
                  <a:lnTo>
                    <a:pt x="0" y="0"/>
                  </a:lnTo>
                  <a:lnTo>
                    <a:pt x="0" y="535889"/>
                  </a:lnTo>
                  <a:lnTo>
                    <a:pt x="3162" y="530148"/>
                  </a:lnTo>
                  <a:lnTo>
                    <a:pt x="3162" y="3492"/>
                  </a:lnTo>
                  <a:close/>
                </a:path>
              </a:pathLst>
            </a:custGeom>
            <a:solidFill>
              <a:srgbClr val="58B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737557" y="4275937"/>
              <a:ext cx="3175" cy="689610"/>
            </a:xfrm>
            <a:custGeom>
              <a:avLst/>
              <a:gdLst/>
              <a:ahLst/>
              <a:cxnLst/>
              <a:rect l="l" t="t" r="r" b="b"/>
              <a:pathLst>
                <a:path w="3175" h="689610">
                  <a:moveTo>
                    <a:pt x="3162" y="640473"/>
                  </a:moveTo>
                  <a:lnTo>
                    <a:pt x="0" y="645160"/>
                  </a:lnTo>
                  <a:lnTo>
                    <a:pt x="0" y="689559"/>
                  </a:lnTo>
                  <a:lnTo>
                    <a:pt x="3162" y="685939"/>
                  </a:lnTo>
                  <a:lnTo>
                    <a:pt x="3162" y="640473"/>
                  </a:lnTo>
                  <a:close/>
                </a:path>
                <a:path w="3175" h="689610">
                  <a:moveTo>
                    <a:pt x="3162" y="2882"/>
                  </a:moveTo>
                  <a:lnTo>
                    <a:pt x="1955" y="2882"/>
                  </a:lnTo>
                  <a:lnTo>
                    <a:pt x="1955" y="0"/>
                  </a:lnTo>
                  <a:lnTo>
                    <a:pt x="0" y="0"/>
                  </a:lnTo>
                  <a:lnTo>
                    <a:pt x="0" y="2882"/>
                  </a:lnTo>
                  <a:lnTo>
                    <a:pt x="0" y="532638"/>
                  </a:lnTo>
                  <a:lnTo>
                    <a:pt x="0" y="536968"/>
                  </a:lnTo>
                  <a:lnTo>
                    <a:pt x="0" y="538416"/>
                  </a:lnTo>
                  <a:lnTo>
                    <a:pt x="266" y="538416"/>
                  </a:lnTo>
                  <a:lnTo>
                    <a:pt x="266" y="536968"/>
                  </a:lnTo>
                  <a:lnTo>
                    <a:pt x="1981" y="536968"/>
                  </a:lnTo>
                  <a:lnTo>
                    <a:pt x="1981" y="532638"/>
                  </a:lnTo>
                  <a:lnTo>
                    <a:pt x="3162" y="532638"/>
                  </a:lnTo>
                  <a:lnTo>
                    <a:pt x="3162" y="2882"/>
                  </a:lnTo>
                  <a:close/>
                </a:path>
              </a:pathLst>
            </a:custGeom>
            <a:solidFill>
              <a:srgbClr val="5AB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735576" y="4273041"/>
              <a:ext cx="3175" cy="695325"/>
            </a:xfrm>
            <a:custGeom>
              <a:avLst/>
              <a:gdLst/>
              <a:ahLst/>
              <a:cxnLst/>
              <a:rect l="l" t="t" r="r" b="b"/>
              <a:pathLst>
                <a:path w="3175" h="695325">
                  <a:moveTo>
                    <a:pt x="3149" y="646315"/>
                  </a:moveTo>
                  <a:lnTo>
                    <a:pt x="0" y="651002"/>
                  </a:lnTo>
                  <a:lnTo>
                    <a:pt x="0" y="694740"/>
                  </a:lnTo>
                  <a:lnTo>
                    <a:pt x="3149" y="691121"/>
                  </a:lnTo>
                  <a:lnTo>
                    <a:pt x="3149" y="646315"/>
                  </a:lnTo>
                  <a:close/>
                </a:path>
                <a:path w="3175" h="695325">
                  <a:moveTo>
                    <a:pt x="3149" y="2895"/>
                  </a:moveTo>
                  <a:lnTo>
                    <a:pt x="1320" y="2895"/>
                  </a:lnTo>
                  <a:lnTo>
                    <a:pt x="1320" y="0"/>
                  </a:lnTo>
                  <a:lnTo>
                    <a:pt x="0" y="0"/>
                  </a:lnTo>
                  <a:lnTo>
                    <a:pt x="0" y="2895"/>
                  </a:lnTo>
                  <a:lnTo>
                    <a:pt x="0" y="539864"/>
                  </a:lnTo>
                  <a:lnTo>
                    <a:pt x="0" y="544195"/>
                  </a:lnTo>
                  <a:lnTo>
                    <a:pt x="1295" y="544195"/>
                  </a:lnTo>
                  <a:lnTo>
                    <a:pt x="1295" y="539864"/>
                  </a:lnTo>
                  <a:lnTo>
                    <a:pt x="3149" y="539864"/>
                  </a:lnTo>
                  <a:lnTo>
                    <a:pt x="3149" y="2895"/>
                  </a:lnTo>
                  <a:close/>
                </a:path>
              </a:pathLst>
            </a:custGeom>
            <a:solidFill>
              <a:srgbClr val="5BB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734255" y="4271568"/>
              <a:ext cx="3175" cy="697865"/>
            </a:xfrm>
            <a:custGeom>
              <a:avLst/>
              <a:gdLst/>
              <a:ahLst/>
              <a:cxnLst/>
              <a:rect l="l" t="t" r="r" b="b"/>
              <a:pathLst>
                <a:path w="3175" h="697864">
                  <a:moveTo>
                    <a:pt x="3149" y="649757"/>
                  </a:moveTo>
                  <a:lnTo>
                    <a:pt x="0" y="654443"/>
                  </a:lnTo>
                  <a:lnTo>
                    <a:pt x="0" y="697738"/>
                  </a:lnTo>
                  <a:lnTo>
                    <a:pt x="3149" y="694118"/>
                  </a:lnTo>
                  <a:lnTo>
                    <a:pt x="3149" y="649757"/>
                  </a:lnTo>
                  <a:close/>
                </a:path>
                <a:path w="3175" h="697864">
                  <a:moveTo>
                    <a:pt x="3149" y="3479"/>
                  </a:moveTo>
                  <a:lnTo>
                    <a:pt x="0" y="0"/>
                  </a:lnTo>
                  <a:lnTo>
                    <a:pt x="0" y="547484"/>
                  </a:lnTo>
                  <a:lnTo>
                    <a:pt x="3149" y="542709"/>
                  </a:lnTo>
                  <a:lnTo>
                    <a:pt x="3149" y="3479"/>
                  </a:lnTo>
                  <a:close/>
                </a:path>
              </a:pathLst>
            </a:custGeom>
            <a:solidFill>
              <a:srgbClr val="5CB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733150" y="4270349"/>
              <a:ext cx="2540" cy="700405"/>
            </a:xfrm>
            <a:custGeom>
              <a:avLst/>
              <a:gdLst/>
              <a:ahLst/>
              <a:cxnLst/>
              <a:rect l="l" t="t" r="r" b="b"/>
              <a:pathLst>
                <a:path w="2539" h="700404">
                  <a:moveTo>
                    <a:pt x="2514" y="653554"/>
                  </a:moveTo>
                  <a:lnTo>
                    <a:pt x="0" y="657301"/>
                  </a:lnTo>
                  <a:lnTo>
                    <a:pt x="0" y="700227"/>
                  </a:lnTo>
                  <a:lnTo>
                    <a:pt x="2514" y="697331"/>
                  </a:lnTo>
                  <a:lnTo>
                    <a:pt x="2514" y="653554"/>
                  </a:lnTo>
                  <a:close/>
                </a:path>
                <a:path w="2539" h="700404">
                  <a:moveTo>
                    <a:pt x="2514" y="2781"/>
                  </a:moveTo>
                  <a:lnTo>
                    <a:pt x="0" y="0"/>
                  </a:lnTo>
                  <a:lnTo>
                    <a:pt x="0" y="550379"/>
                  </a:lnTo>
                  <a:lnTo>
                    <a:pt x="2514" y="546557"/>
                  </a:lnTo>
                  <a:lnTo>
                    <a:pt x="2514" y="2781"/>
                  </a:lnTo>
                  <a:close/>
                </a:path>
              </a:pathLst>
            </a:custGeom>
            <a:solidFill>
              <a:srgbClr val="5EB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731156" y="4268152"/>
              <a:ext cx="3175" cy="704850"/>
            </a:xfrm>
            <a:custGeom>
              <a:avLst/>
              <a:gdLst/>
              <a:ahLst/>
              <a:cxnLst/>
              <a:rect l="l" t="t" r="r" b="b"/>
              <a:pathLst>
                <a:path w="3175" h="704850">
                  <a:moveTo>
                    <a:pt x="3162" y="657771"/>
                  </a:moveTo>
                  <a:lnTo>
                    <a:pt x="0" y="662457"/>
                  </a:lnTo>
                  <a:lnTo>
                    <a:pt x="0" y="704710"/>
                  </a:lnTo>
                  <a:lnTo>
                    <a:pt x="3162" y="701078"/>
                  </a:lnTo>
                  <a:lnTo>
                    <a:pt x="3162" y="657771"/>
                  </a:lnTo>
                  <a:close/>
                </a:path>
                <a:path w="3175" h="704850">
                  <a:moveTo>
                    <a:pt x="3162" y="3479"/>
                  </a:moveTo>
                  <a:lnTo>
                    <a:pt x="0" y="0"/>
                  </a:lnTo>
                  <a:lnTo>
                    <a:pt x="0" y="555586"/>
                  </a:lnTo>
                  <a:lnTo>
                    <a:pt x="3162" y="550811"/>
                  </a:lnTo>
                  <a:lnTo>
                    <a:pt x="3162" y="3479"/>
                  </a:lnTo>
                  <a:close/>
                </a:path>
              </a:pathLst>
            </a:custGeom>
            <a:solidFill>
              <a:srgbClr val="5FB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729835" y="4266691"/>
              <a:ext cx="3175" cy="708025"/>
            </a:xfrm>
            <a:custGeom>
              <a:avLst/>
              <a:gdLst/>
              <a:ahLst/>
              <a:cxnLst/>
              <a:rect l="l" t="t" r="r" b="b"/>
              <a:pathLst>
                <a:path w="3175" h="708025">
                  <a:moveTo>
                    <a:pt x="3149" y="661200"/>
                  </a:moveTo>
                  <a:lnTo>
                    <a:pt x="0" y="665886"/>
                  </a:lnTo>
                  <a:lnTo>
                    <a:pt x="0" y="707682"/>
                  </a:lnTo>
                  <a:lnTo>
                    <a:pt x="3149" y="704062"/>
                  </a:lnTo>
                  <a:lnTo>
                    <a:pt x="3149" y="661200"/>
                  </a:lnTo>
                  <a:close/>
                </a:path>
                <a:path w="3175" h="708025">
                  <a:moveTo>
                    <a:pt x="3149" y="3479"/>
                  </a:moveTo>
                  <a:lnTo>
                    <a:pt x="0" y="0"/>
                  </a:lnTo>
                  <a:lnTo>
                    <a:pt x="0" y="559066"/>
                  </a:lnTo>
                  <a:lnTo>
                    <a:pt x="3149" y="554278"/>
                  </a:lnTo>
                  <a:lnTo>
                    <a:pt x="3149" y="3479"/>
                  </a:lnTo>
                  <a:close/>
                </a:path>
              </a:pathLst>
            </a:custGeom>
            <a:solidFill>
              <a:srgbClr val="60B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728070" y="4264736"/>
              <a:ext cx="3175" cy="711835"/>
            </a:xfrm>
            <a:custGeom>
              <a:avLst/>
              <a:gdLst/>
              <a:ahLst/>
              <a:cxnLst/>
              <a:rect l="l" t="t" r="r" b="b"/>
              <a:pathLst>
                <a:path w="3175" h="711835">
                  <a:moveTo>
                    <a:pt x="3149" y="665099"/>
                  </a:moveTo>
                  <a:lnTo>
                    <a:pt x="1676" y="665099"/>
                  </a:lnTo>
                  <a:lnTo>
                    <a:pt x="1676" y="670864"/>
                  </a:lnTo>
                  <a:lnTo>
                    <a:pt x="0" y="670864"/>
                  </a:lnTo>
                  <a:lnTo>
                    <a:pt x="0" y="708393"/>
                  </a:lnTo>
                  <a:lnTo>
                    <a:pt x="0" y="709841"/>
                  </a:lnTo>
                  <a:lnTo>
                    <a:pt x="0" y="711288"/>
                  </a:lnTo>
                  <a:lnTo>
                    <a:pt x="825" y="711288"/>
                  </a:lnTo>
                  <a:lnTo>
                    <a:pt x="825" y="709841"/>
                  </a:lnTo>
                  <a:lnTo>
                    <a:pt x="2222" y="709841"/>
                  </a:lnTo>
                  <a:lnTo>
                    <a:pt x="2222" y="708393"/>
                  </a:lnTo>
                  <a:lnTo>
                    <a:pt x="3149" y="708393"/>
                  </a:lnTo>
                  <a:lnTo>
                    <a:pt x="3149" y="670864"/>
                  </a:lnTo>
                  <a:lnTo>
                    <a:pt x="3149" y="665099"/>
                  </a:lnTo>
                  <a:close/>
                </a:path>
                <a:path w="3175" h="711835">
                  <a:moveTo>
                    <a:pt x="3149" y="3492"/>
                  </a:moveTo>
                  <a:lnTo>
                    <a:pt x="0" y="0"/>
                  </a:lnTo>
                  <a:lnTo>
                    <a:pt x="0" y="563689"/>
                  </a:lnTo>
                  <a:lnTo>
                    <a:pt x="3149" y="558914"/>
                  </a:lnTo>
                  <a:lnTo>
                    <a:pt x="3149" y="3492"/>
                  </a:lnTo>
                  <a:close/>
                </a:path>
              </a:pathLst>
            </a:custGeom>
            <a:solidFill>
              <a:srgbClr val="61B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726737" y="4263275"/>
              <a:ext cx="3175" cy="714375"/>
            </a:xfrm>
            <a:custGeom>
              <a:avLst/>
              <a:gdLst/>
              <a:ahLst/>
              <a:cxnLst/>
              <a:rect l="l" t="t" r="r" b="b"/>
              <a:pathLst>
                <a:path w="3175" h="714375">
                  <a:moveTo>
                    <a:pt x="3162" y="669213"/>
                  </a:moveTo>
                  <a:lnTo>
                    <a:pt x="0" y="673900"/>
                  </a:lnTo>
                  <a:lnTo>
                    <a:pt x="0" y="714159"/>
                  </a:lnTo>
                  <a:lnTo>
                    <a:pt x="3162" y="711034"/>
                  </a:lnTo>
                  <a:lnTo>
                    <a:pt x="3162" y="669213"/>
                  </a:lnTo>
                  <a:close/>
                </a:path>
                <a:path w="3175" h="714375">
                  <a:moveTo>
                    <a:pt x="3162" y="3479"/>
                  </a:moveTo>
                  <a:lnTo>
                    <a:pt x="0" y="0"/>
                  </a:lnTo>
                  <a:lnTo>
                    <a:pt x="0" y="567169"/>
                  </a:lnTo>
                  <a:lnTo>
                    <a:pt x="3162" y="562381"/>
                  </a:lnTo>
                  <a:lnTo>
                    <a:pt x="3162" y="3479"/>
                  </a:lnTo>
                  <a:close/>
                </a:path>
              </a:pathLst>
            </a:custGeom>
            <a:solidFill>
              <a:srgbClr val="62B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724755" y="4261091"/>
              <a:ext cx="3175" cy="718820"/>
            </a:xfrm>
            <a:custGeom>
              <a:avLst/>
              <a:gdLst/>
              <a:ahLst/>
              <a:cxnLst/>
              <a:rect l="l" t="t" r="r" b="b"/>
              <a:pathLst>
                <a:path w="3175" h="718820">
                  <a:moveTo>
                    <a:pt x="3149" y="674344"/>
                  </a:moveTo>
                  <a:lnTo>
                    <a:pt x="0" y="679030"/>
                  </a:lnTo>
                  <a:lnTo>
                    <a:pt x="0" y="718312"/>
                  </a:lnTo>
                  <a:lnTo>
                    <a:pt x="3149" y="715187"/>
                  </a:lnTo>
                  <a:lnTo>
                    <a:pt x="3149" y="674344"/>
                  </a:lnTo>
                  <a:close/>
                </a:path>
                <a:path w="3175" h="718820">
                  <a:moveTo>
                    <a:pt x="3149" y="3479"/>
                  </a:moveTo>
                  <a:lnTo>
                    <a:pt x="0" y="0"/>
                  </a:lnTo>
                  <a:lnTo>
                    <a:pt x="0" y="572363"/>
                  </a:lnTo>
                  <a:lnTo>
                    <a:pt x="3149" y="567575"/>
                  </a:lnTo>
                  <a:lnTo>
                    <a:pt x="3149" y="3479"/>
                  </a:lnTo>
                  <a:close/>
                </a:path>
              </a:pathLst>
            </a:custGeom>
            <a:solidFill>
              <a:srgbClr val="63B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723650" y="4259872"/>
              <a:ext cx="3175" cy="720725"/>
            </a:xfrm>
            <a:custGeom>
              <a:avLst/>
              <a:gdLst/>
              <a:ahLst/>
              <a:cxnLst/>
              <a:rect l="l" t="t" r="r" b="b"/>
              <a:pathLst>
                <a:path w="3175" h="720725">
                  <a:moveTo>
                    <a:pt x="3149" y="677202"/>
                  </a:moveTo>
                  <a:lnTo>
                    <a:pt x="0" y="681901"/>
                  </a:lnTo>
                  <a:lnTo>
                    <a:pt x="0" y="720623"/>
                  </a:lnTo>
                  <a:lnTo>
                    <a:pt x="3149" y="717499"/>
                  </a:lnTo>
                  <a:lnTo>
                    <a:pt x="3149" y="677202"/>
                  </a:lnTo>
                  <a:close/>
                </a:path>
                <a:path w="3175" h="720725">
                  <a:moveTo>
                    <a:pt x="3149" y="3479"/>
                  </a:moveTo>
                  <a:lnTo>
                    <a:pt x="0" y="0"/>
                  </a:lnTo>
                  <a:lnTo>
                    <a:pt x="0" y="575259"/>
                  </a:lnTo>
                  <a:lnTo>
                    <a:pt x="3149" y="570471"/>
                  </a:lnTo>
                  <a:lnTo>
                    <a:pt x="3149" y="3479"/>
                  </a:lnTo>
                  <a:close/>
                </a:path>
              </a:pathLst>
            </a:custGeom>
            <a:solidFill>
              <a:srgbClr val="66B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722330" y="4258411"/>
              <a:ext cx="2540" cy="723900"/>
            </a:xfrm>
            <a:custGeom>
              <a:avLst/>
              <a:gdLst/>
              <a:ahLst/>
              <a:cxnLst/>
              <a:rect l="l" t="t" r="r" b="b"/>
              <a:pathLst>
                <a:path w="2539" h="723900">
                  <a:moveTo>
                    <a:pt x="2514" y="681570"/>
                  </a:moveTo>
                  <a:lnTo>
                    <a:pt x="0" y="685330"/>
                  </a:lnTo>
                  <a:lnTo>
                    <a:pt x="0" y="723392"/>
                  </a:lnTo>
                  <a:lnTo>
                    <a:pt x="2514" y="720890"/>
                  </a:lnTo>
                  <a:lnTo>
                    <a:pt x="2514" y="681570"/>
                  </a:lnTo>
                  <a:close/>
                </a:path>
                <a:path w="2539" h="723900">
                  <a:moveTo>
                    <a:pt x="2514" y="2781"/>
                  </a:moveTo>
                  <a:lnTo>
                    <a:pt x="0" y="0"/>
                  </a:lnTo>
                  <a:lnTo>
                    <a:pt x="0" y="578726"/>
                  </a:lnTo>
                  <a:lnTo>
                    <a:pt x="2514" y="574903"/>
                  </a:lnTo>
                  <a:lnTo>
                    <a:pt x="2514" y="2781"/>
                  </a:lnTo>
                  <a:close/>
                </a:path>
              </a:pathLst>
            </a:custGeom>
            <a:solidFill>
              <a:srgbClr val="67B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720336" y="4256214"/>
              <a:ext cx="3175" cy="727075"/>
            </a:xfrm>
            <a:custGeom>
              <a:avLst/>
              <a:gdLst/>
              <a:ahLst/>
              <a:cxnLst/>
              <a:rect l="l" t="t" r="r" b="b"/>
              <a:pathLst>
                <a:path w="3175" h="727075">
                  <a:moveTo>
                    <a:pt x="3162" y="685165"/>
                  </a:moveTo>
                  <a:lnTo>
                    <a:pt x="2603" y="685165"/>
                  </a:lnTo>
                  <a:lnTo>
                    <a:pt x="2603" y="688047"/>
                  </a:lnTo>
                  <a:lnTo>
                    <a:pt x="1066" y="688047"/>
                  </a:lnTo>
                  <a:lnTo>
                    <a:pt x="1066" y="689495"/>
                  </a:lnTo>
                  <a:lnTo>
                    <a:pt x="0" y="689495"/>
                  </a:lnTo>
                  <a:lnTo>
                    <a:pt x="0" y="724141"/>
                  </a:lnTo>
                  <a:lnTo>
                    <a:pt x="0" y="727024"/>
                  </a:lnTo>
                  <a:lnTo>
                    <a:pt x="1993" y="727024"/>
                  </a:lnTo>
                  <a:lnTo>
                    <a:pt x="1993" y="724141"/>
                  </a:lnTo>
                  <a:lnTo>
                    <a:pt x="3162" y="724141"/>
                  </a:lnTo>
                  <a:lnTo>
                    <a:pt x="3162" y="689495"/>
                  </a:lnTo>
                  <a:lnTo>
                    <a:pt x="3162" y="688047"/>
                  </a:lnTo>
                  <a:lnTo>
                    <a:pt x="3162" y="685165"/>
                  </a:lnTo>
                  <a:close/>
                </a:path>
                <a:path w="3175" h="727075">
                  <a:moveTo>
                    <a:pt x="3162" y="3479"/>
                  </a:moveTo>
                  <a:lnTo>
                    <a:pt x="0" y="0"/>
                  </a:lnTo>
                  <a:lnTo>
                    <a:pt x="0" y="583933"/>
                  </a:lnTo>
                  <a:lnTo>
                    <a:pt x="3162" y="579158"/>
                  </a:lnTo>
                  <a:lnTo>
                    <a:pt x="3162" y="3479"/>
                  </a:lnTo>
                  <a:close/>
                </a:path>
              </a:pathLst>
            </a:custGeom>
            <a:solidFill>
              <a:srgbClr val="68B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719240" y="4254989"/>
              <a:ext cx="3175" cy="730250"/>
            </a:xfrm>
            <a:custGeom>
              <a:avLst/>
              <a:gdLst/>
              <a:ahLst/>
              <a:cxnLst/>
              <a:rect l="l" t="t" r="r" b="b"/>
              <a:pathLst>
                <a:path w="3175" h="730250">
                  <a:moveTo>
                    <a:pt x="0" y="0"/>
                  </a:moveTo>
                  <a:lnTo>
                    <a:pt x="0" y="49394"/>
                  </a:lnTo>
                  <a:lnTo>
                    <a:pt x="763" y="68973"/>
                  </a:lnTo>
                  <a:lnTo>
                    <a:pt x="0" y="80230"/>
                  </a:lnTo>
                  <a:lnTo>
                    <a:pt x="0" y="586829"/>
                  </a:lnTo>
                  <a:lnTo>
                    <a:pt x="3154" y="582046"/>
                  </a:lnTo>
                  <a:lnTo>
                    <a:pt x="3154" y="3481"/>
                  </a:lnTo>
                  <a:lnTo>
                    <a:pt x="0" y="0"/>
                  </a:lnTo>
                  <a:close/>
                </a:path>
                <a:path w="3175" h="730250">
                  <a:moveTo>
                    <a:pt x="3154" y="688648"/>
                  </a:moveTo>
                  <a:lnTo>
                    <a:pt x="2890" y="689041"/>
                  </a:lnTo>
                  <a:lnTo>
                    <a:pt x="0" y="692844"/>
                  </a:lnTo>
                  <a:lnTo>
                    <a:pt x="0" y="729868"/>
                  </a:lnTo>
                  <a:lnTo>
                    <a:pt x="3154" y="726745"/>
                  </a:lnTo>
                  <a:lnTo>
                    <a:pt x="3154" y="688648"/>
                  </a:lnTo>
                  <a:close/>
                </a:path>
              </a:pathLst>
            </a:custGeom>
            <a:solidFill>
              <a:srgbClr val="69B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717253" y="4252795"/>
              <a:ext cx="3175" cy="734060"/>
            </a:xfrm>
            <a:custGeom>
              <a:avLst/>
              <a:gdLst/>
              <a:ahLst/>
              <a:cxnLst/>
              <a:rect l="l" t="t" r="r" b="b"/>
              <a:pathLst>
                <a:path w="3175" h="734060">
                  <a:moveTo>
                    <a:pt x="0" y="0"/>
                  </a:moveTo>
                  <a:lnTo>
                    <a:pt x="0" y="25106"/>
                  </a:lnTo>
                  <a:lnTo>
                    <a:pt x="1298" y="33920"/>
                  </a:lnTo>
                  <a:lnTo>
                    <a:pt x="2750" y="71166"/>
                  </a:lnTo>
                  <a:lnTo>
                    <a:pt x="321" y="106983"/>
                  </a:lnTo>
                  <a:lnTo>
                    <a:pt x="0" y="108851"/>
                  </a:lnTo>
                  <a:lnTo>
                    <a:pt x="0" y="591927"/>
                  </a:lnTo>
                  <a:lnTo>
                    <a:pt x="547" y="591205"/>
                  </a:lnTo>
                  <a:lnTo>
                    <a:pt x="3154" y="587252"/>
                  </a:lnTo>
                  <a:lnTo>
                    <a:pt x="3154" y="3481"/>
                  </a:lnTo>
                  <a:lnTo>
                    <a:pt x="0" y="0"/>
                  </a:lnTo>
                  <a:close/>
                </a:path>
                <a:path w="3175" h="734060">
                  <a:moveTo>
                    <a:pt x="3154" y="693501"/>
                  </a:moveTo>
                  <a:lnTo>
                    <a:pt x="0" y="697653"/>
                  </a:lnTo>
                  <a:lnTo>
                    <a:pt x="0" y="734028"/>
                  </a:lnTo>
                  <a:lnTo>
                    <a:pt x="3154" y="730906"/>
                  </a:lnTo>
                  <a:lnTo>
                    <a:pt x="3154" y="693501"/>
                  </a:lnTo>
                  <a:close/>
                </a:path>
              </a:pathLst>
            </a:custGeom>
            <a:solidFill>
              <a:srgbClr val="6AB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715928" y="4251333"/>
              <a:ext cx="3175" cy="737235"/>
            </a:xfrm>
            <a:custGeom>
              <a:avLst/>
              <a:gdLst/>
              <a:ahLst/>
              <a:cxnLst/>
              <a:rect l="l" t="t" r="r" b="b"/>
              <a:pathLst>
                <a:path w="3175" h="737235">
                  <a:moveTo>
                    <a:pt x="3154" y="86212"/>
                  </a:moveTo>
                  <a:lnTo>
                    <a:pt x="1646" y="108445"/>
                  </a:lnTo>
                  <a:lnTo>
                    <a:pt x="0" y="118019"/>
                  </a:lnTo>
                  <a:lnTo>
                    <a:pt x="0" y="595135"/>
                  </a:lnTo>
                  <a:lnTo>
                    <a:pt x="1872" y="592668"/>
                  </a:lnTo>
                  <a:lnTo>
                    <a:pt x="3154" y="590724"/>
                  </a:lnTo>
                  <a:lnTo>
                    <a:pt x="3154" y="86212"/>
                  </a:lnTo>
                  <a:close/>
                </a:path>
                <a:path w="3175" h="737235">
                  <a:moveTo>
                    <a:pt x="0" y="0"/>
                  </a:moveTo>
                  <a:lnTo>
                    <a:pt x="0" y="17574"/>
                  </a:lnTo>
                  <a:lnTo>
                    <a:pt x="2623" y="35382"/>
                  </a:lnTo>
                  <a:lnTo>
                    <a:pt x="3154" y="49001"/>
                  </a:lnTo>
                  <a:lnTo>
                    <a:pt x="3154" y="3480"/>
                  </a:lnTo>
                  <a:lnTo>
                    <a:pt x="0" y="0"/>
                  </a:lnTo>
                  <a:close/>
                </a:path>
                <a:path w="3175" h="737235">
                  <a:moveTo>
                    <a:pt x="3154" y="696707"/>
                  </a:moveTo>
                  <a:lnTo>
                    <a:pt x="0" y="700858"/>
                  </a:lnTo>
                  <a:lnTo>
                    <a:pt x="0" y="736802"/>
                  </a:lnTo>
                  <a:lnTo>
                    <a:pt x="3154" y="733679"/>
                  </a:lnTo>
                  <a:lnTo>
                    <a:pt x="3154" y="696707"/>
                  </a:lnTo>
                  <a:close/>
                </a:path>
              </a:pathLst>
            </a:custGeom>
            <a:solidFill>
              <a:srgbClr val="6BB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714151" y="4249394"/>
              <a:ext cx="3175" cy="741045"/>
            </a:xfrm>
            <a:custGeom>
              <a:avLst/>
              <a:gdLst/>
              <a:ahLst/>
              <a:cxnLst/>
              <a:rect l="l" t="t" r="r" b="b"/>
              <a:pathLst>
                <a:path w="3175" h="741045">
                  <a:moveTo>
                    <a:pt x="3162" y="700976"/>
                  </a:moveTo>
                  <a:lnTo>
                    <a:pt x="0" y="705129"/>
                  </a:lnTo>
                  <a:lnTo>
                    <a:pt x="0" y="740498"/>
                  </a:lnTo>
                  <a:lnTo>
                    <a:pt x="3162" y="737374"/>
                  </a:lnTo>
                  <a:lnTo>
                    <a:pt x="3162" y="700976"/>
                  </a:lnTo>
                  <a:close/>
                </a:path>
                <a:path w="3175" h="741045">
                  <a:moveTo>
                    <a:pt x="3162" y="111899"/>
                  </a:moveTo>
                  <a:lnTo>
                    <a:pt x="0" y="130238"/>
                  </a:lnTo>
                  <a:lnTo>
                    <a:pt x="0" y="599414"/>
                  </a:lnTo>
                  <a:lnTo>
                    <a:pt x="3162" y="595249"/>
                  </a:lnTo>
                  <a:lnTo>
                    <a:pt x="3162" y="111899"/>
                  </a:lnTo>
                  <a:close/>
                </a:path>
                <a:path w="3175" h="741045">
                  <a:moveTo>
                    <a:pt x="3162" y="3479"/>
                  </a:moveTo>
                  <a:lnTo>
                    <a:pt x="0" y="0"/>
                  </a:lnTo>
                  <a:lnTo>
                    <a:pt x="0" y="7531"/>
                  </a:lnTo>
                  <a:lnTo>
                    <a:pt x="3162" y="28943"/>
                  </a:lnTo>
                  <a:lnTo>
                    <a:pt x="3162" y="3479"/>
                  </a:lnTo>
                  <a:close/>
                </a:path>
              </a:pathLst>
            </a:custGeom>
            <a:solidFill>
              <a:srgbClr val="6CBC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712830" y="4247934"/>
              <a:ext cx="3175" cy="743585"/>
            </a:xfrm>
            <a:custGeom>
              <a:avLst/>
              <a:gdLst/>
              <a:ahLst/>
              <a:cxnLst/>
              <a:rect l="l" t="t" r="r" b="b"/>
              <a:pathLst>
                <a:path w="3175" h="743585">
                  <a:moveTo>
                    <a:pt x="3149" y="704176"/>
                  </a:moveTo>
                  <a:lnTo>
                    <a:pt x="0" y="708329"/>
                  </a:lnTo>
                  <a:lnTo>
                    <a:pt x="0" y="743267"/>
                  </a:lnTo>
                  <a:lnTo>
                    <a:pt x="3149" y="740143"/>
                  </a:lnTo>
                  <a:lnTo>
                    <a:pt x="3149" y="704176"/>
                  </a:lnTo>
                  <a:close/>
                </a:path>
                <a:path w="3175" h="743585">
                  <a:moveTo>
                    <a:pt x="3149" y="121056"/>
                  </a:moveTo>
                  <a:lnTo>
                    <a:pt x="0" y="139407"/>
                  </a:lnTo>
                  <a:lnTo>
                    <a:pt x="0" y="602615"/>
                  </a:lnTo>
                  <a:lnTo>
                    <a:pt x="3149" y="598462"/>
                  </a:lnTo>
                  <a:lnTo>
                    <a:pt x="3149" y="121056"/>
                  </a:lnTo>
                  <a:close/>
                </a:path>
                <a:path w="3175" h="743585">
                  <a:moveTo>
                    <a:pt x="3149" y="3479"/>
                  </a:moveTo>
                  <a:lnTo>
                    <a:pt x="0" y="0"/>
                  </a:lnTo>
                  <a:lnTo>
                    <a:pt x="3149" y="21412"/>
                  </a:lnTo>
                  <a:lnTo>
                    <a:pt x="3149" y="3479"/>
                  </a:lnTo>
                  <a:close/>
                </a:path>
              </a:pathLst>
            </a:custGeom>
            <a:solidFill>
              <a:srgbClr val="6DBC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711509" y="4247934"/>
              <a:ext cx="2540" cy="744855"/>
            </a:xfrm>
            <a:custGeom>
              <a:avLst/>
              <a:gdLst/>
              <a:ahLst/>
              <a:cxnLst/>
              <a:rect l="l" t="t" r="r" b="b"/>
              <a:pathLst>
                <a:path w="2539" h="744854">
                  <a:moveTo>
                    <a:pt x="2514" y="706755"/>
                  </a:moveTo>
                  <a:lnTo>
                    <a:pt x="0" y="710069"/>
                  </a:lnTo>
                  <a:lnTo>
                    <a:pt x="0" y="744575"/>
                  </a:lnTo>
                  <a:lnTo>
                    <a:pt x="2514" y="742086"/>
                  </a:lnTo>
                  <a:lnTo>
                    <a:pt x="2514" y="706755"/>
                  </a:lnTo>
                  <a:close/>
                </a:path>
                <a:path w="2539" h="744854">
                  <a:moveTo>
                    <a:pt x="2514" y="131927"/>
                  </a:moveTo>
                  <a:lnTo>
                    <a:pt x="1371" y="131927"/>
                  </a:lnTo>
                  <a:lnTo>
                    <a:pt x="1371" y="146367"/>
                  </a:lnTo>
                  <a:lnTo>
                    <a:pt x="0" y="146367"/>
                  </a:lnTo>
                  <a:lnTo>
                    <a:pt x="0" y="601065"/>
                  </a:lnTo>
                  <a:lnTo>
                    <a:pt x="0" y="603948"/>
                  </a:lnTo>
                  <a:lnTo>
                    <a:pt x="1409" y="603948"/>
                  </a:lnTo>
                  <a:lnTo>
                    <a:pt x="1409" y="601065"/>
                  </a:lnTo>
                  <a:lnTo>
                    <a:pt x="2514" y="601065"/>
                  </a:lnTo>
                  <a:lnTo>
                    <a:pt x="2514" y="146367"/>
                  </a:lnTo>
                  <a:lnTo>
                    <a:pt x="2514" y="131927"/>
                  </a:lnTo>
                  <a:close/>
                </a:path>
                <a:path w="2539" h="744854">
                  <a:moveTo>
                    <a:pt x="2514" y="1320"/>
                  </a:moveTo>
                  <a:lnTo>
                    <a:pt x="1320" y="0"/>
                  </a:lnTo>
                  <a:lnTo>
                    <a:pt x="2514" y="8128"/>
                  </a:lnTo>
                  <a:lnTo>
                    <a:pt x="2514" y="1320"/>
                  </a:lnTo>
                  <a:close/>
                </a:path>
              </a:pathLst>
            </a:custGeom>
            <a:solidFill>
              <a:srgbClr val="6FBC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709745" y="4247922"/>
              <a:ext cx="3175" cy="746760"/>
            </a:xfrm>
            <a:custGeom>
              <a:avLst/>
              <a:gdLst/>
              <a:ahLst/>
              <a:cxnLst/>
              <a:rect l="l" t="t" r="r" b="b"/>
              <a:pathLst>
                <a:path w="3175" h="746760">
                  <a:moveTo>
                    <a:pt x="3154" y="139044"/>
                  </a:moveTo>
                  <a:lnTo>
                    <a:pt x="1896" y="146361"/>
                  </a:lnTo>
                  <a:lnTo>
                    <a:pt x="0" y="153337"/>
                  </a:lnTo>
                  <a:lnTo>
                    <a:pt x="0" y="606695"/>
                  </a:lnTo>
                  <a:lnTo>
                    <a:pt x="3154" y="602538"/>
                  </a:lnTo>
                  <a:lnTo>
                    <a:pt x="3154" y="139044"/>
                  </a:lnTo>
                  <a:close/>
                </a:path>
                <a:path w="3175" h="746760">
                  <a:moveTo>
                    <a:pt x="3091" y="0"/>
                  </a:moveTo>
                  <a:lnTo>
                    <a:pt x="3154" y="428"/>
                  </a:lnTo>
                  <a:lnTo>
                    <a:pt x="3091" y="0"/>
                  </a:lnTo>
                  <a:close/>
                </a:path>
                <a:path w="3175" h="746760">
                  <a:moveTo>
                    <a:pt x="3154" y="708254"/>
                  </a:moveTo>
                  <a:lnTo>
                    <a:pt x="0" y="712406"/>
                  </a:lnTo>
                  <a:lnTo>
                    <a:pt x="0" y="746334"/>
                  </a:lnTo>
                  <a:lnTo>
                    <a:pt x="3154" y="743211"/>
                  </a:lnTo>
                  <a:lnTo>
                    <a:pt x="3154" y="708254"/>
                  </a:lnTo>
                  <a:close/>
                </a:path>
              </a:pathLst>
            </a:custGeom>
            <a:solidFill>
              <a:srgbClr val="70B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708410" y="4394542"/>
              <a:ext cx="3175" cy="601345"/>
            </a:xfrm>
            <a:custGeom>
              <a:avLst/>
              <a:gdLst/>
              <a:ahLst/>
              <a:cxnLst/>
              <a:rect l="l" t="t" r="r" b="b"/>
              <a:pathLst>
                <a:path w="3175" h="601345">
                  <a:moveTo>
                    <a:pt x="3162" y="563384"/>
                  </a:moveTo>
                  <a:lnTo>
                    <a:pt x="0" y="567537"/>
                  </a:lnTo>
                  <a:lnTo>
                    <a:pt x="0" y="601027"/>
                  </a:lnTo>
                  <a:lnTo>
                    <a:pt x="3162" y="597903"/>
                  </a:lnTo>
                  <a:lnTo>
                    <a:pt x="3162" y="563384"/>
                  </a:lnTo>
                  <a:close/>
                </a:path>
                <a:path w="3175" h="601345">
                  <a:moveTo>
                    <a:pt x="3162" y="0"/>
                  </a:moveTo>
                  <a:lnTo>
                    <a:pt x="0" y="11595"/>
                  </a:lnTo>
                  <a:lnTo>
                    <a:pt x="0" y="461822"/>
                  </a:lnTo>
                  <a:lnTo>
                    <a:pt x="3162" y="457669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71B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706645" y="4401032"/>
              <a:ext cx="3175" cy="596900"/>
            </a:xfrm>
            <a:custGeom>
              <a:avLst/>
              <a:gdLst/>
              <a:ahLst/>
              <a:cxnLst/>
              <a:rect l="l" t="t" r="r" b="b"/>
              <a:pathLst>
                <a:path w="3175" h="596900">
                  <a:moveTo>
                    <a:pt x="3162" y="559219"/>
                  </a:moveTo>
                  <a:lnTo>
                    <a:pt x="0" y="563372"/>
                  </a:lnTo>
                  <a:lnTo>
                    <a:pt x="0" y="596290"/>
                  </a:lnTo>
                  <a:lnTo>
                    <a:pt x="3162" y="593166"/>
                  </a:lnTo>
                  <a:lnTo>
                    <a:pt x="3162" y="559219"/>
                  </a:lnTo>
                  <a:close/>
                </a:path>
                <a:path w="3175" h="596900">
                  <a:moveTo>
                    <a:pt x="3162" y="0"/>
                  </a:moveTo>
                  <a:lnTo>
                    <a:pt x="0" y="11607"/>
                  </a:lnTo>
                  <a:lnTo>
                    <a:pt x="0" y="457669"/>
                  </a:lnTo>
                  <a:lnTo>
                    <a:pt x="3162" y="453504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73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705324" y="4405909"/>
              <a:ext cx="3175" cy="593090"/>
            </a:xfrm>
            <a:custGeom>
              <a:avLst/>
              <a:gdLst/>
              <a:ahLst/>
              <a:cxnLst/>
              <a:rect l="l" t="t" r="r" b="b"/>
              <a:pathLst>
                <a:path w="3175" h="593089">
                  <a:moveTo>
                    <a:pt x="3149" y="556082"/>
                  </a:moveTo>
                  <a:lnTo>
                    <a:pt x="0" y="560235"/>
                  </a:lnTo>
                  <a:lnTo>
                    <a:pt x="0" y="592721"/>
                  </a:lnTo>
                  <a:lnTo>
                    <a:pt x="3149" y="589597"/>
                  </a:lnTo>
                  <a:lnTo>
                    <a:pt x="3149" y="556082"/>
                  </a:lnTo>
                  <a:close/>
                </a:path>
                <a:path w="3175" h="593089">
                  <a:moveTo>
                    <a:pt x="3149" y="0"/>
                  </a:moveTo>
                  <a:lnTo>
                    <a:pt x="0" y="11607"/>
                  </a:lnTo>
                  <a:lnTo>
                    <a:pt x="0" y="454533"/>
                  </a:lnTo>
                  <a:lnTo>
                    <a:pt x="3149" y="45038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75B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703330" y="4413211"/>
              <a:ext cx="3175" cy="587375"/>
            </a:xfrm>
            <a:custGeom>
              <a:avLst/>
              <a:gdLst/>
              <a:ahLst/>
              <a:cxnLst/>
              <a:rect l="l" t="t" r="r" b="b"/>
              <a:pathLst>
                <a:path w="3175" h="587375">
                  <a:moveTo>
                    <a:pt x="3162" y="551256"/>
                  </a:moveTo>
                  <a:lnTo>
                    <a:pt x="1612" y="551256"/>
                  </a:lnTo>
                  <a:lnTo>
                    <a:pt x="1612" y="555586"/>
                  </a:lnTo>
                  <a:lnTo>
                    <a:pt x="0" y="555586"/>
                  </a:lnTo>
                  <a:lnTo>
                    <a:pt x="0" y="584466"/>
                  </a:lnTo>
                  <a:lnTo>
                    <a:pt x="0" y="587349"/>
                  </a:lnTo>
                  <a:lnTo>
                    <a:pt x="1498" y="587349"/>
                  </a:lnTo>
                  <a:lnTo>
                    <a:pt x="1498" y="584466"/>
                  </a:lnTo>
                  <a:lnTo>
                    <a:pt x="3162" y="584466"/>
                  </a:lnTo>
                  <a:lnTo>
                    <a:pt x="3162" y="555586"/>
                  </a:lnTo>
                  <a:lnTo>
                    <a:pt x="3162" y="551256"/>
                  </a:lnTo>
                  <a:close/>
                </a:path>
                <a:path w="3175" h="587375">
                  <a:moveTo>
                    <a:pt x="3162" y="0"/>
                  </a:moveTo>
                  <a:lnTo>
                    <a:pt x="0" y="11607"/>
                  </a:lnTo>
                  <a:lnTo>
                    <a:pt x="0" y="449846"/>
                  </a:lnTo>
                  <a:lnTo>
                    <a:pt x="3162" y="44569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76B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702237" y="4417272"/>
              <a:ext cx="3175" cy="584200"/>
            </a:xfrm>
            <a:custGeom>
              <a:avLst/>
              <a:gdLst/>
              <a:ahLst/>
              <a:cxnLst/>
              <a:rect l="l" t="t" r="r" b="b"/>
              <a:pathLst>
                <a:path w="3175" h="584200">
                  <a:moveTo>
                    <a:pt x="3154" y="0"/>
                  </a:moveTo>
                  <a:lnTo>
                    <a:pt x="348" y="10320"/>
                  </a:lnTo>
                  <a:lnTo>
                    <a:pt x="0" y="11273"/>
                  </a:lnTo>
                  <a:lnTo>
                    <a:pt x="0" y="447240"/>
                  </a:lnTo>
                  <a:lnTo>
                    <a:pt x="3154" y="443082"/>
                  </a:lnTo>
                  <a:lnTo>
                    <a:pt x="3154" y="0"/>
                  </a:lnTo>
                  <a:close/>
                </a:path>
                <a:path w="3175" h="584200">
                  <a:moveTo>
                    <a:pt x="3154" y="548784"/>
                  </a:moveTo>
                  <a:lnTo>
                    <a:pt x="0" y="552935"/>
                  </a:lnTo>
                  <a:lnTo>
                    <a:pt x="0" y="584183"/>
                  </a:lnTo>
                  <a:lnTo>
                    <a:pt x="1619" y="582813"/>
                  </a:lnTo>
                  <a:lnTo>
                    <a:pt x="3154" y="581293"/>
                  </a:lnTo>
                  <a:lnTo>
                    <a:pt x="3154" y="548784"/>
                  </a:lnTo>
                  <a:close/>
                </a:path>
              </a:pathLst>
            </a:custGeom>
            <a:solidFill>
              <a:srgbClr val="77BE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700905" y="4424616"/>
              <a:ext cx="2540" cy="578485"/>
            </a:xfrm>
            <a:custGeom>
              <a:avLst/>
              <a:gdLst/>
              <a:ahLst/>
              <a:cxnLst/>
              <a:rect l="l" t="t" r="r" b="b"/>
              <a:pathLst>
                <a:path w="2539" h="578485">
                  <a:moveTo>
                    <a:pt x="2527" y="544017"/>
                  </a:moveTo>
                  <a:lnTo>
                    <a:pt x="0" y="547344"/>
                  </a:lnTo>
                  <a:lnTo>
                    <a:pt x="0" y="577964"/>
                  </a:lnTo>
                  <a:lnTo>
                    <a:pt x="2527" y="575830"/>
                  </a:lnTo>
                  <a:lnTo>
                    <a:pt x="2527" y="544017"/>
                  </a:lnTo>
                  <a:close/>
                </a:path>
                <a:path w="2539" h="578485">
                  <a:moveTo>
                    <a:pt x="2527" y="0"/>
                  </a:moveTo>
                  <a:lnTo>
                    <a:pt x="2095" y="0"/>
                  </a:lnTo>
                  <a:lnTo>
                    <a:pt x="2095" y="2882"/>
                  </a:lnTo>
                  <a:lnTo>
                    <a:pt x="914" y="2882"/>
                  </a:lnTo>
                  <a:lnTo>
                    <a:pt x="914" y="7213"/>
                  </a:lnTo>
                  <a:lnTo>
                    <a:pt x="0" y="7213"/>
                  </a:lnTo>
                  <a:lnTo>
                    <a:pt x="0" y="438810"/>
                  </a:lnTo>
                  <a:lnTo>
                    <a:pt x="0" y="441706"/>
                  </a:lnTo>
                  <a:lnTo>
                    <a:pt x="1054" y="441706"/>
                  </a:lnTo>
                  <a:lnTo>
                    <a:pt x="1054" y="438810"/>
                  </a:lnTo>
                  <a:lnTo>
                    <a:pt x="2527" y="438810"/>
                  </a:lnTo>
                  <a:lnTo>
                    <a:pt x="2527" y="7213"/>
                  </a:lnTo>
                  <a:lnTo>
                    <a:pt x="2527" y="2882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78BE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698924" y="4428985"/>
              <a:ext cx="3175" cy="575310"/>
            </a:xfrm>
            <a:custGeom>
              <a:avLst/>
              <a:gdLst/>
              <a:ahLst/>
              <a:cxnLst/>
              <a:rect l="l" t="t" r="r" b="b"/>
              <a:pathLst>
                <a:path w="3175" h="575310">
                  <a:moveTo>
                    <a:pt x="3149" y="541439"/>
                  </a:moveTo>
                  <a:lnTo>
                    <a:pt x="0" y="545592"/>
                  </a:lnTo>
                  <a:lnTo>
                    <a:pt x="0" y="575284"/>
                  </a:lnTo>
                  <a:lnTo>
                    <a:pt x="3149" y="572604"/>
                  </a:lnTo>
                  <a:lnTo>
                    <a:pt x="3149" y="541439"/>
                  </a:lnTo>
                  <a:close/>
                </a:path>
                <a:path w="3175" h="575310">
                  <a:moveTo>
                    <a:pt x="3149" y="0"/>
                  </a:moveTo>
                  <a:lnTo>
                    <a:pt x="0" y="8610"/>
                  </a:lnTo>
                  <a:lnTo>
                    <a:pt x="0" y="439902"/>
                  </a:lnTo>
                  <a:lnTo>
                    <a:pt x="3149" y="435737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79BE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697819" y="4431995"/>
              <a:ext cx="3175" cy="573405"/>
            </a:xfrm>
            <a:custGeom>
              <a:avLst/>
              <a:gdLst/>
              <a:ahLst/>
              <a:cxnLst/>
              <a:rect l="l" t="t" r="r" b="b"/>
              <a:pathLst>
                <a:path w="3175" h="573404">
                  <a:moveTo>
                    <a:pt x="3149" y="539877"/>
                  </a:moveTo>
                  <a:lnTo>
                    <a:pt x="0" y="544029"/>
                  </a:lnTo>
                  <a:lnTo>
                    <a:pt x="0" y="573201"/>
                  </a:lnTo>
                  <a:lnTo>
                    <a:pt x="3149" y="570534"/>
                  </a:lnTo>
                  <a:lnTo>
                    <a:pt x="3149" y="539877"/>
                  </a:lnTo>
                  <a:close/>
                </a:path>
                <a:path w="3175" h="573404">
                  <a:moveTo>
                    <a:pt x="3149" y="0"/>
                  </a:moveTo>
                  <a:lnTo>
                    <a:pt x="0" y="8623"/>
                  </a:lnTo>
                  <a:lnTo>
                    <a:pt x="0" y="438340"/>
                  </a:lnTo>
                  <a:lnTo>
                    <a:pt x="3149" y="434187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7AC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695825" y="4437430"/>
              <a:ext cx="3175" cy="568960"/>
            </a:xfrm>
            <a:custGeom>
              <a:avLst/>
              <a:gdLst/>
              <a:ahLst/>
              <a:cxnLst/>
              <a:rect l="l" t="t" r="r" b="b"/>
              <a:pathLst>
                <a:path w="3175" h="568960">
                  <a:moveTo>
                    <a:pt x="3162" y="537146"/>
                  </a:moveTo>
                  <a:lnTo>
                    <a:pt x="1993" y="537146"/>
                  </a:lnTo>
                  <a:lnTo>
                    <a:pt x="1993" y="540029"/>
                  </a:lnTo>
                  <a:lnTo>
                    <a:pt x="292" y="540029"/>
                  </a:lnTo>
                  <a:lnTo>
                    <a:pt x="292" y="541477"/>
                  </a:lnTo>
                  <a:lnTo>
                    <a:pt x="0" y="541477"/>
                  </a:lnTo>
                  <a:lnTo>
                    <a:pt x="0" y="567461"/>
                  </a:lnTo>
                  <a:lnTo>
                    <a:pt x="0" y="568909"/>
                  </a:lnTo>
                  <a:lnTo>
                    <a:pt x="1498" y="568909"/>
                  </a:lnTo>
                  <a:lnTo>
                    <a:pt x="1498" y="567461"/>
                  </a:lnTo>
                  <a:lnTo>
                    <a:pt x="3162" y="567461"/>
                  </a:lnTo>
                  <a:lnTo>
                    <a:pt x="3162" y="541477"/>
                  </a:lnTo>
                  <a:lnTo>
                    <a:pt x="3162" y="540029"/>
                  </a:lnTo>
                  <a:lnTo>
                    <a:pt x="3162" y="537146"/>
                  </a:lnTo>
                  <a:close/>
                </a:path>
                <a:path w="3175" h="568960">
                  <a:moveTo>
                    <a:pt x="3162" y="0"/>
                  </a:moveTo>
                  <a:lnTo>
                    <a:pt x="0" y="8610"/>
                  </a:lnTo>
                  <a:lnTo>
                    <a:pt x="0" y="435533"/>
                  </a:lnTo>
                  <a:lnTo>
                    <a:pt x="3162" y="431368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7BC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694509" y="4441041"/>
              <a:ext cx="3175" cy="567055"/>
            </a:xfrm>
            <a:custGeom>
              <a:avLst/>
              <a:gdLst/>
              <a:ahLst/>
              <a:cxnLst/>
              <a:rect l="l" t="t" r="r" b="b"/>
              <a:pathLst>
                <a:path w="3175" h="567054">
                  <a:moveTo>
                    <a:pt x="3154" y="0"/>
                  </a:moveTo>
                  <a:lnTo>
                    <a:pt x="0" y="8617"/>
                  </a:lnTo>
                  <a:lnTo>
                    <a:pt x="0" y="433493"/>
                  </a:lnTo>
                  <a:lnTo>
                    <a:pt x="1297" y="431947"/>
                  </a:lnTo>
                  <a:lnTo>
                    <a:pt x="3154" y="429499"/>
                  </a:lnTo>
                  <a:lnTo>
                    <a:pt x="3154" y="0"/>
                  </a:lnTo>
                  <a:close/>
                </a:path>
                <a:path w="3175" h="567054">
                  <a:moveTo>
                    <a:pt x="3154" y="535185"/>
                  </a:moveTo>
                  <a:lnTo>
                    <a:pt x="2167" y="536485"/>
                  </a:lnTo>
                  <a:lnTo>
                    <a:pt x="0" y="539062"/>
                  </a:lnTo>
                  <a:lnTo>
                    <a:pt x="0" y="566956"/>
                  </a:lnTo>
                  <a:lnTo>
                    <a:pt x="3154" y="564286"/>
                  </a:lnTo>
                  <a:lnTo>
                    <a:pt x="3154" y="535185"/>
                  </a:lnTo>
                  <a:close/>
                </a:path>
              </a:pathLst>
            </a:custGeom>
            <a:solidFill>
              <a:srgbClr val="7CC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692739" y="4445876"/>
              <a:ext cx="3175" cy="563880"/>
            </a:xfrm>
            <a:custGeom>
              <a:avLst/>
              <a:gdLst/>
              <a:ahLst/>
              <a:cxnLst/>
              <a:rect l="l" t="t" r="r" b="b"/>
              <a:pathLst>
                <a:path w="3175" h="563879">
                  <a:moveTo>
                    <a:pt x="3149" y="532587"/>
                  </a:moveTo>
                  <a:lnTo>
                    <a:pt x="0" y="536333"/>
                  </a:lnTo>
                  <a:lnTo>
                    <a:pt x="0" y="563626"/>
                  </a:lnTo>
                  <a:lnTo>
                    <a:pt x="3149" y="560959"/>
                  </a:lnTo>
                  <a:lnTo>
                    <a:pt x="3149" y="532587"/>
                  </a:lnTo>
                  <a:close/>
                </a:path>
                <a:path w="3175" h="563879">
                  <a:moveTo>
                    <a:pt x="3149" y="0"/>
                  </a:moveTo>
                  <a:lnTo>
                    <a:pt x="0" y="8610"/>
                  </a:lnTo>
                  <a:lnTo>
                    <a:pt x="0" y="430771"/>
                  </a:lnTo>
                  <a:lnTo>
                    <a:pt x="3149" y="426999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7DC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691405" y="4449495"/>
              <a:ext cx="3175" cy="561340"/>
            </a:xfrm>
            <a:custGeom>
              <a:avLst/>
              <a:gdLst/>
              <a:ahLst/>
              <a:cxnLst/>
              <a:rect l="l" t="t" r="r" b="b"/>
              <a:pathLst>
                <a:path w="3175" h="561339">
                  <a:moveTo>
                    <a:pt x="3162" y="530542"/>
                  </a:moveTo>
                  <a:lnTo>
                    <a:pt x="0" y="534289"/>
                  </a:lnTo>
                  <a:lnTo>
                    <a:pt x="0" y="561124"/>
                  </a:lnTo>
                  <a:lnTo>
                    <a:pt x="3162" y="558457"/>
                  </a:lnTo>
                  <a:lnTo>
                    <a:pt x="3162" y="530542"/>
                  </a:lnTo>
                  <a:close/>
                </a:path>
                <a:path w="3175" h="561339">
                  <a:moveTo>
                    <a:pt x="3162" y="0"/>
                  </a:moveTo>
                  <a:lnTo>
                    <a:pt x="0" y="8610"/>
                  </a:lnTo>
                  <a:lnTo>
                    <a:pt x="0" y="428726"/>
                  </a:lnTo>
                  <a:lnTo>
                    <a:pt x="3162" y="424967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80C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689424" y="4454931"/>
              <a:ext cx="3175" cy="557530"/>
            </a:xfrm>
            <a:custGeom>
              <a:avLst/>
              <a:gdLst/>
              <a:ahLst/>
              <a:cxnLst/>
              <a:rect l="l" t="t" r="r" b="b"/>
              <a:pathLst>
                <a:path w="3175" h="557529">
                  <a:moveTo>
                    <a:pt x="3149" y="527469"/>
                  </a:moveTo>
                  <a:lnTo>
                    <a:pt x="0" y="531215"/>
                  </a:lnTo>
                  <a:lnTo>
                    <a:pt x="0" y="557377"/>
                  </a:lnTo>
                  <a:lnTo>
                    <a:pt x="3149" y="554697"/>
                  </a:lnTo>
                  <a:lnTo>
                    <a:pt x="3149" y="527469"/>
                  </a:lnTo>
                  <a:close/>
                </a:path>
                <a:path w="3175" h="557529">
                  <a:moveTo>
                    <a:pt x="3149" y="0"/>
                  </a:moveTo>
                  <a:lnTo>
                    <a:pt x="2362" y="0"/>
                  </a:lnTo>
                  <a:lnTo>
                    <a:pt x="2362" y="4330"/>
                  </a:lnTo>
                  <a:lnTo>
                    <a:pt x="965" y="4330"/>
                  </a:lnTo>
                  <a:lnTo>
                    <a:pt x="965" y="7213"/>
                  </a:lnTo>
                  <a:lnTo>
                    <a:pt x="0" y="7213"/>
                  </a:lnTo>
                  <a:lnTo>
                    <a:pt x="0" y="421487"/>
                  </a:lnTo>
                  <a:lnTo>
                    <a:pt x="0" y="425818"/>
                  </a:lnTo>
                  <a:lnTo>
                    <a:pt x="1689" y="425818"/>
                  </a:lnTo>
                  <a:lnTo>
                    <a:pt x="1689" y="421487"/>
                  </a:lnTo>
                  <a:lnTo>
                    <a:pt x="3149" y="421487"/>
                  </a:lnTo>
                  <a:lnTo>
                    <a:pt x="3149" y="7213"/>
                  </a:lnTo>
                  <a:lnTo>
                    <a:pt x="3149" y="433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81C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688319" y="4457814"/>
              <a:ext cx="3175" cy="555625"/>
            </a:xfrm>
            <a:custGeom>
              <a:avLst/>
              <a:gdLst/>
              <a:ahLst/>
              <a:cxnLst/>
              <a:rect l="l" t="t" r="r" b="b"/>
              <a:pathLst>
                <a:path w="3175" h="555625">
                  <a:moveTo>
                    <a:pt x="3149" y="525894"/>
                  </a:moveTo>
                  <a:lnTo>
                    <a:pt x="0" y="529653"/>
                  </a:lnTo>
                  <a:lnTo>
                    <a:pt x="0" y="555421"/>
                  </a:lnTo>
                  <a:lnTo>
                    <a:pt x="3149" y="552754"/>
                  </a:lnTo>
                  <a:lnTo>
                    <a:pt x="3149" y="525894"/>
                  </a:lnTo>
                  <a:close/>
                </a:path>
                <a:path w="3175" h="555625">
                  <a:moveTo>
                    <a:pt x="3149" y="0"/>
                  </a:moveTo>
                  <a:lnTo>
                    <a:pt x="2933" y="0"/>
                  </a:lnTo>
                  <a:lnTo>
                    <a:pt x="2933" y="1447"/>
                  </a:lnTo>
                  <a:lnTo>
                    <a:pt x="1409" y="1447"/>
                  </a:lnTo>
                  <a:lnTo>
                    <a:pt x="1409" y="7213"/>
                  </a:lnTo>
                  <a:lnTo>
                    <a:pt x="0" y="7213"/>
                  </a:lnTo>
                  <a:lnTo>
                    <a:pt x="0" y="420052"/>
                  </a:lnTo>
                  <a:lnTo>
                    <a:pt x="0" y="424383"/>
                  </a:lnTo>
                  <a:lnTo>
                    <a:pt x="1574" y="424383"/>
                  </a:lnTo>
                  <a:lnTo>
                    <a:pt x="1574" y="420052"/>
                  </a:lnTo>
                  <a:lnTo>
                    <a:pt x="3149" y="420052"/>
                  </a:lnTo>
                  <a:lnTo>
                    <a:pt x="3149" y="7213"/>
                  </a:lnTo>
                  <a:lnTo>
                    <a:pt x="3149" y="1447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83C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686998" y="4462614"/>
              <a:ext cx="2540" cy="551815"/>
            </a:xfrm>
            <a:custGeom>
              <a:avLst/>
              <a:gdLst/>
              <a:ahLst/>
              <a:cxnLst/>
              <a:rect l="l" t="t" r="r" b="b"/>
              <a:pathLst>
                <a:path w="2539" h="551814">
                  <a:moveTo>
                    <a:pt x="2514" y="523417"/>
                  </a:moveTo>
                  <a:lnTo>
                    <a:pt x="0" y="526427"/>
                  </a:lnTo>
                  <a:lnTo>
                    <a:pt x="0" y="551738"/>
                  </a:lnTo>
                  <a:lnTo>
                    <a:pt x="2514" y="549605"/>
                  </a:lnTo>
                  <a:lnTo>
                    <a:pt x="2514" y="523417"/>
                  </a:lnTo>
                  <a:close/>
                </a:path>
                <a:path w="2539" h="551814">
                  <a:moveTo>
                    <a:pt x="2514" y="0"/>
                  </a:moveTo>
                  <a:lnTo>
                    <a:pt x="0" y="5575"/>
                  </a:lnTo>
                  <a:lnTo>
                    <a:pt x="0" y="420878"/>
                  </a:lnTo>
                  <a:lnTo>
                    <a:pt x="2514" y="417868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84C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683899" y="4465612"/>
              <a:ext cx="4445" cy="551815"/>
            </a:xfrm>
            <a:custGeom>
              <a:avLst/>
              <a:gdLst/>
              <a:ahLst/>
              <a:cxnLst/>
              <a:rect l="l" t="t" r="r" b="b"/>
              <a:pathLst>
                <a:path w="4445" h="551814">
                  <a:moveTo>
                    <a:pt x="4267" y="522033"/>
                  </a:moveTo>
                  <a:lnTo>
                    <a:pt x="3162" y="523354"/>
                  </a:lnTo>
                  <a:lnTo>
                    <a:pt x="1333" y="525526"/>
                  </a:lnTo>
                  <a:lnTo>
                    <a:pt x="1104" y="525792"/>
                  </a:lnTo>
                  <a:lnTo>
                    <a:pt x="0" y="527100"/>
                  </a:lnTo>
                  <a:lnTo>
                    <a:pt x="0" y="551357"/>
                  </a:lnTo>
                  <a:lnTo>
                    <a:pt x="1104" y="550430"/>
                  </a:lnTo>
                  <a:lnTo>
                    <a:pt x="3162" y="548690"/>
                  </a:lnTo>
                  <a:lnTo>
                    <a:pt x="4267" y="547763"/>
                  </a:lnTo>
                  <a:lnTo>
                    <a:pt x="4267" y="522033"/>
                  </a:lnTo>
                  <a:close/>
                </a:path>
                <a:path w="4445" h="551814">
                  <a:moveTo>
                    <a:pt x="4267" y="0"/>
                  </a:moveTo>
                  <a:lnTo>
                    <a:pt x="3162" y="2438"/>
                  </a:lnTo>
                  <a:lnTo>
                    <a:pt x="1104" y="6972"/>
                  </a:lnTo>
                  <a:lnTo>
                    <a:pt x="0" y="9410"/>
                  </a:lnTo>
                  <a:lnTo>
                    <a:pt x="0" y="421563"/>
                  </a:lnTo>
                  <a:lnTo>
                    <a:pt x="1104" y="420243"/>
                  </a:lnTo>
                  <a:lnTo>
                    <a:pt x="3162" y="417804"/>
                  </a:lnTo>
                  <a:lnTo>
                    <a:pt x="4267" y="416483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85C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681918" y="4472444"/>
              <a:ext cx="3175" cy="546735"/>
            </a:xfrm>
            <a:custGeom>
              <a:avLst/>
              <a:gdLst/>
              <a:ahLst/>
              <a:cxnLst/>
              <a:rect l="l" t="t" r="r" b="b"/>
              <a:pathLst>
                <a:path w="3175" h="546735">
                  <a:moveTo>
                    <a:pt x="3149" y="518883"/>
                  </a:moveTo>
                  <a:lnTo>
                    <a:pt x="0" y="522630"/>
                  </a:lnTo>
                  <a:lnTo>
                    <a:pt x="0" y="546214"/>
                  </a:lnTo>
                  <a:lnTo>
                    <a:pt x="3149" y="543547"/>
                  </a:lnTo>
                  <a:lnTo>
                    <a:pt x="3149" y="518883"/>
                  </a:lnTo>
                  <a:close/>
                </a:path>
                <a:path w="3175" h="546735">
                  <a:moveTo>
                    <a:pt x="3149" y="0"/>
                  </a:moveTo>
                  <a:lnTo>
                    <a:pt x="0" y="6959"/>
                  </a:lnTo>
                  <a:lnTo>
                    <a:pt x="0" y="417093"/>
                  </a:lnTo>
                  <a:lnTo>
                    <a:pt x="3149" y="413334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86C2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680597" y="4475365"/>
              <a:ext cx="3175" cy="544830"/>
            </a:xfrm>
            <a:custGeom>
              <a:avLst/>
              <a:gdLst/>
              <a:ahLst/>
              <a:cxnLst/>
              <a:rect l="l" t="t" r="r" b="b"/>
              <a:pathLst>
                <a:path w="3175" h="544829">
                  <a:moveTo>
                    <a:pt x="3149" y="517537"/>
                  </a:moveTo>
                  <a:lnTo>
                    <a:pt x="0" y="521284"/>
                  </a:lnTo>
                  <a:lnTo>
                    <a:pt x="0" y="544410"/>
                  </a:lnTo>
                  <a:lnTo>
                    <a:pt x="3149" y="541743"/>
                  </a:lnTo>
                  <a:lnTo>
                    <a:pt x="3149" y="517537"/>
                  </a:lnTo>
                  <a:close/>
                </a:path>
                <a:path w="3175" h="544829">
                  <a:moveTo>
                    <a:pt x="3149" y="0"/>
                  </a:moveTo>
                  <a:lnTo>
                    <a:pt x="0" y="6959"/>
                  </a:lnTo>
                  <a:lnTo>
                    <a:pt x="0" y="415759"/>
                  </a:lnTo>
                  <a:lnTo>
                    <a:pt x="3149" y="41200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87C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678819" y="4479264"/>
              <a:ext cx="3175" cy="542290"/>
            </a:xfrm>
            <a:custGeom>
              <a:avLst/>
              <a:gdLst/>
              <a:ahLst/>
              <a:cxnLst/>
              <a:rect l="l" t="t" r="r" b="b"/>
              <a:pathLst>
                <a:path w="3175" h="542289">
                  <a:moveTo>
                    <a:pt x="3162" y="515734"/>
                  </a:moveTo>
                  <a:lnTo>
                    <a:pt x="0" y="519493"/>
                  </a:lnTo>
                  <a:lnTo>
                    <a:pt x="0" y="542010"/>
                  </a:lnTo>
                  <a:lnTo>
                    <a:pt x="3162" y="539343"/>
                  </a:lnTo>
                  <a:lnTo>
                    <a:pt x="3162" y="515734"/>
                  </a:lnTo>
                  <a:close/>
                </a:path>
                <a:path w="3175" h="542289">
                  <a:moveTo>
                    <a:pt x="3162" y="0"/>
                  </a:moveTo>
                  <a:lnTo>
                    <a:pt x="0" y="6972"/>
                  </a:lnTo>
                  <a:lnTo>
                    <a:pt x="0" y="413969"/>
                  </a:lnTo>
                  <a:lnTo>
                    <a:pt x="3162" y="410197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89C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677499" y="4482198"/>
              <a:ext cx="3175" cy="540385"/>
            </a:xfrm>
            <a:custGeom>
              <a:avLst/>
              <a:gdLst/>
              <a:ahLst/>
              <a:cxnLst/>
              <a:rect l="l" t="t" r="r" b="b"/>
              <a:pathLst>
                <a:path w="3175" h="540385">
                  <a:moveTo>
                    <a:pt x="3149" y="514375"/>
                  </a:moveTo>
                  <a:lnTo>
                    <a:pt x="0" y="518134"/>
                  </a:lnTo>
                  <a:lnTo>
                    <a:pt x="0" y="540194"/>
                  </a:lnTo>
                  <a:lnTo>
                    <a:pt x="3149" y="537527"/>
                  </a:lnTo>
                  <a:lnTo>
                    <a:pt x="3149" y="514375"/>
                  </a:lnTo>
                  <a:close/>
                </a:path>
                <a:path w="3175" h="540385">
                  <a:moveTo>
                    <a:pt x="3149" y="0"/>
                  </a:moveTo>
                  <a:lnTo>
                    <a:pt x="0" y="6959"/>
                  </a:lnTo>
                  <a:lnTo>
                    <a:pt x="0" y="412610"/>
                  </a:lnTo>
                  <a:lnTo>
                    <a:pt x="3149" y="40885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8AC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676181" y="4486504"/>
              <a:ext cx="2540" cy="537210"/>
            </a:xfrm>
            <a:custGeom>
              <a:avLst/>
              <a:gdLst/>
              <a:ahLst/>
              <a:cxnLst/>
              <a:rect l="l" t="t" r="r" b="b"/>
              <a:pathLst>
                <a:path w="2539" h="537210">
                  <a:moveTo>
                    <a:pt x="2523" y="0"/>
                  </a:moveTo>
                  <a:lnTo>
                    <a:pt x="444" y="4591"/>
                  </a:lnTo>
                  <a:lnTo>
                    <a:pt x="0" y="5428"/>
                  </a:lnTo>
                  <a:lnTo>
                    <a:pt x="0" y="409875"/>
                  </a:lnTo>
                  <a:lnTo>
                    <a:pt x="2523" y="406867"/>
                  </a:lnTo>
                  <a:lnTo>
                    <a:pt x="2523" y="0"/>
                  </a:lnTo>
                  <a:close/>
                </a:path>
                <a:path w="2539" h="537210">
                  <a:moveTo>
                    <a:pt x="2523" y="512393"/>
                  </a:moveTo>
                  <a:lnTo>
                    <a:pt x="0" y="515395"/>
                  </a:lnTo>
                  <a:lnTo>
                    <a:pt x="0" y="536924"/>
                  </a:lnTo>
                  <a:lnTo>
                    <a:pt x="621" y="536480"/>
                  </a:lnTo>
                  <a:lnTo>
                    <a:pt x="2523" y="534870"/>
                  </a:lnTo>
                  <a:lnTo>
                    <a:pt x="2523" y="512393"/>
                  </a:lnTo>
                  <a:close/>
                </a:path>
              </a:pathLst>
            </a:custGeom>
            <a:solidFill>
              <a:srgbClr val="8BC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674414" y="4489012"/>
              <a:ext cx="3175" cy="535940"/>
            </a:xfrm>
            <a:custGeom>
              <a:avLst/>
              <a:gdLst/>
              <a:ahLst/>
              <a:cxnLst/>
              <a:rect l="l" t="t" r="r" b="b"/>
              <a:pathLst>
                <a:path w="3175" h="535939">
                  <a:moveTo>
                    <a:pt x="3154" y="0"/>
                  </a:moveTo>
                  <a:lnTo>
                    <a:pt x="2210" y="2083"/>
                  </a:lnTo>
                  <a:lnTo>
                    <a:pt x="0" y="6249"/>
                  </a:lnTo>
                  <a:lnTo>
                    <a:pt x="0" y="409473"/>
                  </a:lnTo>
                  <a:lnTo>
                    <a:pt x="3154" y="405713"/>
                  </a:lnTo>
                  <a:lnTo>
                    <a:pt x="3154" y="0"/>
                  </a:lnTo>
                  <a:close/>
                </a:path>
                <a:path w="3175" h="535939">
                  <a:moveTo>
                    <a:pt x="3154" y="511236"/>
                  </a:moveTo>
                  <a:lnTo>
                    <a:pt x="0" y="514987"/>
                  </a:lnTo>
                  <a:lnTo>
                    <a:pt x="0" y="535676"/>
                  </a:lnTo>
                  <a:lnTo>
                    <a:pt x="2388" y="533972"/>
                  </a:lnTo>
                  <a:lnTo>
                    <a:pt x="3154" y="533324"/>
                  </a:lnTo>
                  <a:lnTo>
                    <a:pt x="3154" y="511236"/>
                  </a:lnTo>
                  <a:close/>
                </a:path>
              </a:pathLst>
            </a:custGeom>
            <a:solidFill>
              <a:srgbClr val="8DC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673079" y="4491824"/>
              <a:ext cx="3175" cy="534035"/>
            </a:xfrm>
            <a:custGeom>
              <a:avLst/>
              <a:gdLst/>
              <a:ahLst/>
              <a:cxnLst/>
              <a:rect l="l" t="t" r="r" b="b"/>
              <a:pathLst>
                <a:path w="3175" h="534035">
                  <a:moveTo>
                    <a:pt x="3162" y="510006"/>
                  </a:moveTo>
                  <a:lnTo>
                    <a:pt x="0" y="513753"/>
                  </a:lnTo>
                  <a:lnTo>
                    <a:pt x="0" y="533819"/>
                  </a:lnTo>
                  <a:lnTo>
                    <a:pt x="3162" y="531558"/>
                  </a:lnTo>
                  <a:lnTo>
                    <a:pt x="3162" y="510006"/>
                  </a:lnTo>
                  <a:close/>
                </a:path>
                <a:path w="3175" h="534035">
                  <a:moveTo>
                    <a:pt x="3162" y="0"/>
                  </a:moveTo>
                  <a:lnTo>
                    <a:pt x="0" y="5943"/>
                  </a:lnTo>
                  <a:lnTo>
                    <a:pt x="0" y="408241"/>
                  </a:lnTo>
                  <a:lnTo>
                    <a:pt x="3162" y="40448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8EC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671323" y="4495143"/>
              <a:ext cx="3175" cy="532130"/>
            </a:xfrm>
            <a:custGeom>
              <a:avLst/>
              <a:gdLst/>
              <a:ahLst/>
              <a:cxnLst/>
              <a:rect l="l" t="t" r="r" b="b"/>
              <a:pathLst>
                <a:path w="3175" h="532129">
                  <a:moveTo>
                    <a:pt x="3154" y="0"/>
                  </a:moveTo>
                  <a:lnTo>
                    <a:pt x="0" y="5945"/>
                  </a:lnTo>
                  <a:lnTo>
                    <a:pt x="0" y="406900"/>
                  </a:lnTo>
                  <a:lnTo>
                    <a:pt x="1821" y="404855"/>
                  </a:lnTo>
                  <a:lnTo>
                    <a:pt x="3154" y="403267"/>
                  </a:lnTo>
                  <a:lnTo>
                    <a:pt x="3154" y="0"/>
                  </a:lnTo>
                  <a:close/>
                </a:path>
                <a:path w="3175" h="532129">
                  <a:moveTo>
                    <a:pt x="3154" y="508781"/>
                  </a:moveTo>
                  <a:lnTo>
                    <a:pt x="1520" y="510725"/>
                  </a:lnTo>
                  <a:lnTo>
                    <a:pt x="0" y="512384"/>
                  </a:lnTo>
                  <a:lnTo>
                    <a:pt x="0" y="531750"/>
                  </a:lnTo>
                  <a:lnTo>
                    <a:pt x="3154" y="529500"/>
                  </a:lnTo>
                  <a:lnTo>
                    <a:pt x="3154" y="508781"/>
                  </a:lnTo>
                  <a:close/>
                </a:path>
              </a:pathLst>
            </a:custGeom>
            <a:solidFill>
              <a:srgbClr val="90C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667999" y="4497641"/>
              <a:ext cx="5715" cy="532130"/>
            </a:xfrm>
            <a:custGeom>
              <a:avLst/>
              <a:gdLst/>
              <a:ahLst/>
              <a:cxnLst/>
              <a:rect l="l" t="t" r="r" b="b"/>
              <a:pathLst>
                <a:path w="5714" h="532129">
                  <a:moveTo>
                    <a:pt x="5143" y="507250"/>
                  </a:moveTo>
                  <a:lnTo>
                    <a:pt x="5054" y="508698"/>
                  </a:lnTo>
                  <a:lnTo>
                    <a:pt x="3098" y="508698"/>
                  </a:lnTo>
                  <a:lnTo>
                    <a:pt x="3098" y="510146"/>
                  </a:lnTo>
                  <a:lnTo>
                    <a:pt x="0" y="513511"/>
                  </a:lnTo>
                  <a:lnTo>
                    <a:pt x="0" y="531622"/>
                  </a:lnTo>
                  <a:lnTo>
                    <a:pt x="1993" y="530212"/>
                  </a:lnTo>
                  <a:lnTo>
                    <a:pt x="1993" y="530339"/>
                  </a:lnTo>
                  <a:lnTo>
                    <a:pt x="3822" y="530339"/>
                  </a:lnTo>
                  <a:lnTo>
                    <a:pt x="3822" y="527456"/>
                  </a:lnTo>
                  <a:lnTo>
                    <a:pt x="5143" y="527456"/>
                  </a:lnTo>
                  <a:lnTo>
                    <a:pt x="5143" y="511581"/>
                  </a:lnTo>
                  <a:lnTo>
                    <a:pt x="5143" y="508698"/>
                  </a:lnTo>
                  <a:lnTo>
                    <a:pt x="5143" y="507250"/>
                  </a:lnTo>
                  <a:close/>
                </a:path>
                <a:path w="5714" h="532129">
                  <a:moveTo>
                    <a:pt x="5143" y="0"/>
                  </a:moveTo>
                  <a:lnTo>
                    <a:pt x="3162" y="3746"/>
                  </a:lnTo>
                  <a:lnTo>
                    <a:pt x="2133" y="5676"/>
                  </a:lnTo>
                  <a:lnTo>
                    <a:pt x="1993" y="5943"/>
                  </a:lnTo>
                  <a:lnTo>
                    <a:pt x="0" y="9690"/>
                  </a:lnTo>
                  <a:lnTo>
                    <a:pt x="0" y="408127"/>
                  </a:lnTo>
                  <a:lnTo>
                    <a:pt x="1993" y="405892"/>
                  </a:lnTo>
                  <a:lnTo>
                    <a:pt x="3162" y="404583"/>
                  </a:lnTo>
                  <a:lnTo>
                    <a:pt x="5143" y="402348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92C5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666894" y="4503470"/>
              <a:ext cx="3175" cy="527050"/>
            </a:xfrm>
            <a:custGeom>
              <a:avLst/>
              <a:gdLst/>
              <a:ahLst/>
              <a:cxnLst/>
              <a:rect l="l" t="t" r="r" b="b"/>
              <a:pathLst>
                <a:path w="3175" h="527050">
                  <a:moveTo>
                    <a:pt x="3162" y="505447"/>
                  </a:moveTo>
                  <a:lnTo>
                    <a:pt x="12" y="508889"/>
                  </a:lnTo>
                  <a:lnTo>
                    <a:pt x="12" y="526580"/>
                  </a:lnTo>
                  <a:lnTo>
                    <a:pt x="3162" y="524332"/>
                  </a:lnTo>
                  <a:lnTo>
                    <a:pt x="3162" y="505447"/>
                  </a:lnTo>
                  <a:close/>
                </a:path>
                <a:path w="3175" h="527050">
                  <a:moveTo>
                    <a:pt x="3162" y="0"/>
                  </a:moveTo>
                  <a:lnTo>
                    <a:pt x="0" y="5943"/>
                  </a:lnTo>
                  <a:lnTo>
                    <a:pt x="12" y="403542"/>
                  </a:lnTo>
                  <a:lnTo>
                    <a:pt x="3162" y="399999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93C5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665573" y="4507153"/>
              <a:ext cx="2540" cy="523875"/>
            </a:xfrm>
            <a:custGeom>
              <a:avLst/>
              <a:gdLst/>
              <a:ahLst/>
              <a:cxnLst/>
              <a:rect l="l" t="t" r="r" b="b"/>
              <a:pathLst>
                <a:path w="2539" h="523875">
                  <a:moveTo>
                    <a:pt x="2527" y="503897"/>
                  </a:moveTo>
                  <a:lnTo>
                    <a:pt x="0" y="506653"/>
                  </a:lnTo>
                  <a:lnTo>
                    <a:pt x="0" y="523836"/>
                  </a:lnTo>
                  <a:lnTo>
                    <a:pt x="2527" y="522046"/>
                  </a:lnTo>
                  <a:lnTo>
                    <a:pt x="2527" y="503897"/>
                  </a:lnTo>
                  <a:close/>
                </a:path>
                <a:path w="2539" h="523875">
                  <a:moveTo>
                    <a:pt x="2527" y="0"/>
                  </a:moveTo>
                  <a:lnTo>
                    <a:pt x="0" y="4762"/>
                  </a:lnTo>
                  <a:lnTo>
                    <a:pt x="0" y="401345"/>
                  </a:lnTo>
                  <a:lnTo>
                    <a:pt x="2527" y="398513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94C5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663592" y="4509719"/>
              <a:ext cx="3175" cy="523240"/>
            </a:xfrm>
            <a:custGeom>
              <a:avLst/>
              <a:gdLst/>
              <a:ahLst/>
              <a:cxnLst/>
              <a:rect l="l" t="t" r="r" b="b"/>
              <a:pathLst>
                <a:path w="3175" h="523239">
                  <a:moveTo>
                    <a:pt x="3149" y="502805"/>
                  </a:moveTo>
                  <a:lnTo>
                    <a:pt x="0" y="506247"/>
                  </a:lnTo>
                  <a:lnTo>
                    <a:pt x="0" y="522693"/>
                  </a:lnTo>
                  <a:lnTo>
                    <a:pt x="3149" y="520446"/>
                  </a:lnTo>
                  <a:lnTo>
                    <a:pt x="3149" y="502805"/>
                  </a:lnTo>
                  <a:close/>
                </a:path>
                <a:path w="3175" h="523239">
                  <a:moveTo>
                    <a:pt x="3149" y="0"/>
                  </a:moveTo>
                  <a:lnTo>
                    <a:pt x="0" y="5943"/>
                  </a:lnTo>
                  <a:lnTo>
                    <a:pt x="0" y="401002"/>
                  </a:lnTo>
                  <a:lnTo>
                    <a:pt x="3149" y="39747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95C5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662487" y="4511801"/>
              <a:ext cx="3175" cy="521970"/>
            </a:xfrm>
            <a:custGeom>
              <a:avLst/>
              <a:gdLst/>
              <a:ahLst/>
              <a:cxnLst/>
              <a:rect l="l" t="t" r="r" b="b"/>
              <a:pathLst>
                <a:path w="3175" h="521970">
                  <a:moveTo>
                    <a:pt x="3149" y="501929"/>
                  </a:moveTo>
                  <a:lnTo>
                    <a:pt x="0" y="505371"/>
                  </a:lnTo>
                  <a:lnTo>
                    <a:pt x="0" y="521398"/>
                  </a:lnTo>
                  <a:lnTo>
                    <a:pt x="3149" y="519150"/>
                  </a:lnTo>
                  <a:lnTo>
                    <a:pt x="3149" y="501929"/>
                  </a:lnTo>
                  <a:close/>
                </a:path>
                <a:path w="3175" h="521970">
                  <a:moveTo>
                    <a:pt x="3149" y="0"/>
                  </a:moveTo>
                  <a:lnTo>
                    <a:pt x="0" y="5943"/>
                  </a:lnTo>
                  <a:lnTo>
                    <a:pt x="0" y="400164"/>
                  </a:lnTo>
                  <a:lnTo>
                    <a:pt x="3149" y="39662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96C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660493" y="4515535"/>
              <a:ext cx="3175" cy="519430"/>
            </a:xfrm>
            <a:custGeom>
              <a:avLst/>
              <a:gdLst/>
              <a:ahLst/>
              <a:cxnLst/>
              <a:rect l="l" t="t" r="r" b="b"/>
              <a:pathLst>
                <a:path w="3175" h="519429">
                  <a:moveTo>
                    <a:pt x="3162" y="500367"/>
                  </a:moveTo>
                  <a:lnTo>
                    <a:pt x="0" y="503809"/>
                  </a:lnTo>
                  <a:lnTo>
                    <a:pt x="0" y="519087"/>
                  </a:lnTo>
                  <a:lnTo>
                    <a:pt x="3162" y="516826"/>
                  </a:lnTo>
                  <a:lnTo>
                    <a:pt x="3162" y="500367"/>
                  </a:lnTo>
                  <a:close/>
                </a:path>
                <a:path w="3175" h="519429">
                  <a:moveTo>
                    <a:pt x="3162" y="0"/>
                  </a:moveTo>
                  <a:lnTo>
                    <a:pt x="0" y="5943"/>
                  </a:lnTo>
                  <a:lnTo>
                    <a:pt x="0" y="398665"/>
                  </a:lnTo>
                  <a:lnTo>
                    <a:pt x="3162" y="39512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99C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659173" y="4518444"/>
              <a:ext cx="3175" cy="517525"/>
            </a:xfrm>
            <a:custGeom>
              <a:avLst/>
              <a:gdLst/>
              <a:ahLst/>
              <a:cxnLst/>
              <a:rect l="l" t="t" r="r" b="b"/>
              <a:pathLst>
                <a:path w="3175" h="517525">
                  <a:moveTo>
                    <a:pt x="3149" y="498906"/>
                  </a:moveTo>
                  <a:lnTo>
                    <a:pt x="0" y="502348"/>
                  </a:lnTo>
                  <a:lnTo>
                    <a:pt x="0" y="517118"/>
                  </a:lnTo>
                  <a:lnTo>
                    <a:pt x="3149" y="514870"/>
                  </a:lnTo>
                  <a:lnTo>
                    <a:pt x="3149" y="498906"/>
                  </a:lnTo>
                  <a:close/>
                </a:path>
                <a:path w="3175" h="517525">
                  <a:moveTo>
                    <a:pt x="3149" y="0"/>
                  </a:moveTo>
                  <a:lnTo>
                    <a:pt x="2171" y="0"/>
                  </a:lnTo>
                  <a:lnTo>
                    <a:pt x="2171" y="2882"/>
                  </a:lnTo>
                  <a:lnTo>
                    <a:pt x="558" y="2882"/>
                  </a:lnTo>
                  <a:lnTo>
                    <a:pt x="558" y="5765"/>
                  </a:lnTo>
                  <a:lnTo>
                    <a:pt x="0" y="5765"/>
                  </a:lnTo>
                  <a:lnTo>
                    <a:pt x="0" y="394068"/>
                  </a:lnTo>
                  <a:lnTo>
                    <a:pt x="0" y="396951"/>
                  </a:lnTo>
                  <a:lnTo>
                    <a:pt x="1536" y="396951"/>
                  </a:lnTo>
                  <a:lnTo>
                    <a:pt x="1536" y="394068"/>
                  </a:lnTo>
                  <a:lnTo>
                    <a:pt x="3149" y="394068"/>
                  </a:lnTo>
                  <a:lnTo>
                    <a:pt x="3149" y="5765"/>
                  </a:lnTo>
                  <a:lnTo>
                    <a:pt x="3149" y="288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9AC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657407" y="4521365"/>
              <a:ext cx="3175" cy="515620"/>
            </a:xfrm>
            <a:custGeom>
              <a:avLst/>
              <a:gdLst/>
              <a:ahLst/>
              <a:cxnLst/>
              <a:rect l="l" t="t" r="r" b="b"/>
              <a:pathLst>
                <a:path w="3175" h="515620">
                  <a:moveTo>
                    <a:pt x="3149" y="497916"/>
                  </a:moveTo>
                  <a:lnTo>
                    <a:pt x="0" y="501357"/>
                  </a:lnTo>
                  <a:lnTo>
                    <a:pt x="0" y="515454"/>
                  </a:lnTo>
                  <a:lnTo>
                    <a:pt x="3149" y="513207"/>
                  </a:lnTo>
                  <a:lnTo>
                    <a:pt x="3149" y="497916"/>
                  </a:lnTo>
                  <a:close/>
                </a:path>
                <a:path w="3175" h="515620">
                  <a:moveTo>
                    <a:pt x="3149" y="0"/>
                  </a:moveTo>
                  <a:lnTo>
                    <a:pt x="0" y="5295"/>
                  </a:lnTo>
                  <a:lnTo>
                    <a:pt x="0" y="396303"/>
                  </a:lnTo>
                  <a:lnTo>
                    <a:pt x="3149" y="39276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9BC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656086" y="4523600"/>
              <a:ext cx="3175" cy="514350"/>
            </a:xfrm>
            <a:custGeom>
              <a:avLst/>
              <a:gdLst/>
              <a:ahLst/>
              <a:cxnLst/>
              <a:rect l="l" t="t" r="r" b="b"/>
              <a:pathLst>
                <a:path w="3175" h="514350">
                  <a:moveTo>
                    <a:pt x="3149" y="497128"/>
                  </a:moveTo>
                  <a:lnTo>
                    <a:pt x="0" y="500570"/>
                  </a:lnTo>
                  <a:lnTo>
                    <a:pt x="0" y="514172"/>
                  </a:lnTo>
                  <a:lnTo>
                    <a:pt x="3149" y="511911"/>
                  </a:lnTo>
                  <a:lnTo>
                    <a:pt x="3149" y="497128"/>
                  </a:lnTo>
                  <a:close/>
                </a:path>
                <a:path w="3175" h="514350">
                  <a:moveTo>
                    <a:pt x="3149" y="0"/>
                  </a:moveTo>
                  <a:lnTo>
                    <a:pt x="0" y="5283"/>
                  </a:lnTo>
                  <a:lnTo>
                    <a:pt x="0" y="395554"/>
                  </a:lnTo>
                  <a:lnTo>
                    <a:pt x="3149" y="39201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9CC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654753" y="4526876"/>
              <a:ext cx="2540" cy="512445"/>
            </a:xfrm>
            <a:custGeom>
              <a:avLst/>
              <a:gdLst/>
              <a:ahLst/>
              <a:cxnLst/>
              <a:rect l="l" t="t" r="r" b="b"/>
              <a:pathLst>
                <a:path w="2539" h="512445">
                  <a:moveTo>
                    <a:pt x="2527" y="495985"/>
                  </a:moveTo>
                  <a:lnTo>
                    <a:pt x="0" y="498741"/>
                  </a:lnTo>
                  <a:lnTo>
                    <a:pt x="0" y="511835"/>
                  </a:lnTo>
                  <a:lnTo>
                    <a:pt x="2527" y="510032"/>
                  </a:lnTo>
                  <a:lnTo>
                    <a:pt x="2527" y="495985"/>
                  </a:lnTo>
                  <a:close/>
                </a:path>
                <a:path w="2539" h="512445">
                  <a:moveTo>
                    <a:pt x="2527" y="0"/>
                  </a:moveTo>
                  <a:lnTo>
                    <a:pt x="0" y="4216"/>
                  </a:lnTo>
                  <a:lnTo>
                    <a:pt x="0" y="393763"/>
                  </a:lnTo>
                  <a:lnTo>
                    <a:pt x="2527" y="390931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9DC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652988" y="4528769"/>
              <a:ext cx="3175" cy="511809"/>
            </a:xfrm>
            <a:custGeom>
              <a:avLst/>
              <a:gdLst/>
              <a:ahLst/>
              <a:cxnLst/>
              <a:rect l="l" t="t" r="r" b="b"/>
              <a:pathLst>
                <a:path w="3175" h="511810">
                  <a:moveTo>
                    <a:pt x="3149" y="0"/>
                  </a:moveTo>
                  <a:lnTo>
                    <a:pt x="0" y="5283"/>
                  </a:lnTo>
                  <a:lnTo>
                    <a:pt x="0" y="393852"/>
                  </a:lnTo>
                  <a:lnTo>
                    <a:pt x="3149" y="390309"/>
                  </a:lnTo>
                  <a:lnTo>
                    <a:pt x="3149" y="0"/>
                  </a:lnTo>
                  <a:close/>
                </a:path>
                <a:path w="3175" h="511810">
                  <a:moveTo>
                    <a:pt x="3162" y="495325"/>
                  </a:moveTo>
                  <a:lnTo>
                    <a:pt x="0" y="498767"/>
                  </a:lnTo>
                  <a:lnTo>
                    <a:pt x="0" y="511200"/>
                  </a:lnTo>
                  <a:lnTo>
                    <a:pt x="3162" y="508952"/>
                  </a:lnTo>
                  <a:lnTo>
                    <a:pt x="3162" y="495325"/>
                  </a:lnTo>
                  <a:close/>
                </a:path>
              </a:pathLst>
            </a:custGeom>
            <a:solidFill>
              <a:srgbClr val="9FC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651667" y="4530991"/>
              <a:ext cx="3175" cy="510540"/>
            </a:xfrm>
            <a:custGeom>
              <a:avLst/>
              <a:gdLst/>
              <a:ahLst/>
              <a:cxnLst/>
              <a:rect l="l" t="t" r="r" b="b"/>
              <a:pathLst>
                <a:path w="3175" h="510539">
                  <a:moveTo>
                    <a:pt x="3149" y="494106"/>
                  </a:moveTo>
                  <a:lnTo>
                    <a:pt x="2235" y="494106"/>
                  </a:lnTo>
                  <a:lnTo>
                    <a:pt x="2235" y="496989"/>
                  </a:lnTo>
                  <a:lnTo>
                    <a:pt x="254" y="496989"/>
                  </a:lnTo>
                  <a:lnTo>
                    <a:pt x="254" y="498436"/>
                  </a:lnTo>
                  <a:lnTo>
                    <a:pt x="0" y="498436"/>
                  </a:lnTo>
                  <a:lnTo>
                    <a:pt x="0" y="507098"/>
                  </a:lnTo>
                  <a:lnTo>
                    <a:pt x="0" y="509981"/>
                  </a:lnTo>
                  <a:lnTo>
                    <a:pt x="1930" y="509981"/>
                  </a:lnTo>
                  <a:lnTo>
                    <a:pt x="1930" y="507098"/>
                  </a:lnTo>
                  <a:lnTo>
                    <a:pt x="3149" y="507098"/>
                  </a:lnTo>
                  <a:lnTo>
                    <a:pt x="3149" y="498436"/>
                  </a:lnTo>
                  <a:lnTo>
                    <a:pt x="3149" y="496989"/>
                  </a:lnTo>
                  <a:lnTo>
                    <a:pt x="3149" y="494106"/>
                  </a:lnTo>
                  <a:close/>
                </a:path>
                <a:path w="3175" h="510539">
                  <a:moveTo>
                    <a:pt x="3149" y="0"/>
                  </a:moveTo>
                  <a:lnTo>
                    <a:pt x="0" y="5283"/>
                  </a:lnTo>
                  <a:lnTo>
                    <a:pt x="0" y="393115"/>
                  </a:lnTo>
                  <a:lnTo>
                    <a:pt x="3149" y="38957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A0C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649673" y="4534319"/>
              <a:ext cx="3175" cy="508634"/>
            </a:xfrm>
            <a:custGeom>
              <a:avLst/>
              <a:gdLst/>
              <a:ahLst/>
              <a:cxnLst/>
              <a:rect l="l" t="t" r="r" b="b"/>
              <a:pathLst>
                <a:path w="3175" h="508635">
                  <a:moveTo>
                    <a:pt x="3162" y="493661"/>
                  </a:moveTo>
                  <a:lnTo>
                    <a:pt x="1536" y="493661"/>
                  </a:lnTo>
                  <a:lnTo>
                    <a:pt x="1536" y="496557"/>
                  </a:lnTo>
                  <a:lnTo>
                    <a:pt x="0" y="496557"/>
                  </a:lnTo>
                  <a:lnTo>
                    <a:pt x="0" y="505218"/>
                  </a:lnTo>
                  <a:lnTo>
                    <a:pt x="0" y="508101"/>
                  </a:lnTo>
                  <a:lnTo>
                    <a:pt x="1905" y="508101"/>
                  </a:lnTo>
                  <a:lnTo>
                    <a:pt x="1905" y="505218"/>
                  </a:lnTo>
                  <a:lnTo>
                    <a:pt x="3162" y="505218"/>
                  </a:lnTo>
                  <a:lnTo>
                    <a:pt x="3162" y="496557"/>
                  </a:lnTo>
                  <a:lnTo>
                    <a:pt x="3162" y="493661"/>
                  </a:lnTo>
                  <a:close/>
                </a:path>
                <a:path w="3175" h="508635">
                  <a:moveTo>
                    <a:pt x="3162" y="0"/>
                  </a:moveTo>
                  <a:lnTo>
                    <a:pt x="0" y="5283"/>
                  </a:lnTo>
                  <a:lnTo>
                    <a:pt x="0" y="392010"/>
                  </a:lnTo>
                  <a:lnTo>
                    <a:pt x="3162" y="38848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A1C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648568" y="4536160"/>
              <a:ext cx="3175" cy="506730"/>
            </a:xfrm>
            <a:custGeom>
              <a:avLst/>
              <a:gdLst/>
              <a:ahLst/>
              <a:cxnLst/>
              <a:rect l="l" t="t" r="r" b="b"/>
              <a:pathLst>
                <a:path w="3175" h="506729">
                  <a:moveTo>
                    <a:pt x="3162" y="493268"/>
                  </a:moveTo>
                  <a:lnTo>
                    <a:pt x="1219" y="493268"/>
                  </a:lnTo>
                  <a:lnTo>
                    <a:pt x="1219" y="496150"/>
                  </a:lnTo>
                  <a:lnTo>
                    <a:pt x="0" y="496150"/>
                  </a:lnTo>
                  <a:lnTo>
                    <a:pt x="0" y="504812"/>
                  </a:lnTo>
                  <a:lnTo>
                    <a:pt x="0" y="506260"/>
                  </a:lnTo>
                  <a:lnTo>
                    <a:pt x="1993" y="506260"/>
                  </a:lnTo>
                  <a:lnTo>
                    <a:pt x="1993" y="504812"/>
                  </a:lnTo>
                  <a:lnTo>
                    <a:pt x="3162" y="504812"/>
                  </a:lnTo>
                  <a:lnTo>
                    <a:pt x="3162" y="496150"/>
                  </a:lnTo>
                  <a:lnTo>
                    <a:pt x="3162" y="493268"/>
                  </a:lnTo>
                  <a:close/>
                </a:path>
                <a:path w="3175" h="506729">
                  <a:moveTo>
                    <a:pt x="3162" y="0"/>
                  </a:moveTo>
                  <a:lnTo>
                    <a:pt x="0" y="5283"/>
                  </a:lnTo>
                  <a:lnTo>
                    <a:pt x="0" y="391388"/>
                  </a:lnTo>
                  <a:lnTo>
                    <a:pt x="3162" y="38788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A2C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646587" y="4539487"/>
              <a:ext cx="3175" cy="504825"/>
            </a:xfrm>
            <a:custGeom>
              <a:avLst/>
              <a:gdLst/>
              <a:ahLst/>
              <a:cxnLst/>
              <a:rect l="l" t="t" r="r" b="b"/>
              <a:pathLst>
                <a:path w="3175" h="504825">
                  <a:moveTo>
                    <a:pt x="3149" y="491388"/>
                  </a:moveTo>
                  <a:lnTo>
                    <a:pt x="1778" y="491388"/>
                  </a:lnTo>
                  <a:lnTo>
                    <a:pt x="1778" y="494271"/>
                  </a:lnTo>
                  <a:lnTo>
                    <a:pt x="0" y="494271"/>
                  </a:lnTo>
                  <a:lnTo>
                    <a:pt x="0" y="502932"/>
                  </a:lnTo>
                  <a:lnTo>
                    <a:pt x="0" y="504380"/>
                  </a:lnTo>
                  <a:lnTo>
                    <a:pt x="1854" y="504380"/>
                  </a:lnTo>
                  <a:lnTo>
                    <a:pt x="1854" y="502932"/>
                  </a:lnTo>
                  <a:lnTo>
                    <a:pt x="3149" y="502932"/>
                  </a:lnTo>
                  <a:lnTo>
                    <a:pt x="3149" y="494271"/>
                  </a:lnTo>
                  <a:lnTo>
                    <a:pt x="3149" y="491388"/>
                  </a:lnTo>
                  <a:close/>
                </a:path>
                <a:path w="3175" h="504825">
                  <a:moveTo>
                    <a:pt x="3149" y="0"/>
                  </a:moveTo>
                  <a:lnTo>
                    <a:pt x="0" y="5283"/>
                  </a:lnTo>
                  <a:lnTo>
                    <a:pt x="0" y="390258"/>
                  </a:lnTo>
                  <a:lnTo>
                    <a:pt x="3149" y="38676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A3C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645266" y="4541710"/>
              <a:ext cx="3175" cy="503555"/>
            </a:xfrm>
            <a:custGeom>
              <a:avLst/>
              <a:gdLst/>
              <a:ahLst/>
              <a:cxnLst/>
              <a:rect l="l" t="t" r="r" b="b"/>
              <a:pathLst>
                <a:path w="3175" h="503554">
                  <a:moveTo>
                    <a:pt x="3149" y="490550"/>
                  </a:moveTo>
                  <a:lnTo>
                    <a:pt x="0" y="493750"/>
                  </a:lnTo>
                  <a:lnTo>
                    <a:pt x="0" y="503301"/>
                  </a:lnTo>
                  <a:lnTo>
                    <a:pt x="3149" y="501446"/>
                  </a:lnTo>
                  <a:lnTo>
                    <a:pt x="3149" y="490550"/>
                  </a:lnTo>
                  <a:close/>
                </a:path>
                <a:path w="3175" h="503554">
                  <a:moveTo>
                    <a:pt x="3149" y="0"/>
                  </a:moveTo>
                  <a:lnTo>
                    <a:pt x="0" y="5283"/>
                  </a:lnTo>
                  <a:lnTo>
                    <a:pt x="0" y="389496"/>
                  </a:lnTo>
                  <a:lnTo>
                    <a:pt x="3149" y="386016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A4C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644161" y="4544606"/>
              <a:ext cx="2540" cy="501650"/>
            </a:xfrm>
            <a:custGeom>
              <a:avLst/>
              <a:gdLst/>
              <a:ahLst/>
              <a:cxnLst/>
              <a:rect l="l" t="t" r="r" b="b"/>
              <a:pathLst>
                <a:path w="2539" h="501650">
                  <a:moveTo>
                    <a:pt x="2514" y="489419"/>
                  </a:moveTo>
                  <a:lnTo>
                    <a:pt x="0" y="491972"/>
                  </a:lnTo>
                  <a:lnTo>
                    <a:pt x="0" y="501040"/>
                  </a:lnTo>
                  <a:lnTo>
                    <a:pt x="2514" y="499567"/>
                  </a:lnTo>
                  <a:lnTo>
                    <a:pt x="2514" y="489419"/>
                  </a:lnTo>
                  <a:close/>
                </a:path>
                <a:path w="2539" h="501650">
                  <a:moveTo>
                    <a:pt x="2514" y="0"/>
                  </a:moveTo>
                  <a:lnTo>
                    <a:pt x="0" y="4229"/>
                  </a:lnTo>
                  <a:lnTo>
                    <a:pt x="0" y="387819"/>
                  </a:lnTo>
                  <a:lnTo>
                    <a:pt x="2514" y="385025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A7C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642167" y="4547311"/>
              <a:ext cx="3175" cy="499745"/>
            </a:xfrm>
            <a:custGeom>
              <a:avLst/>
              <a:gdLst/>
              <a:ahLst/>
              <a:cxnLst/>
              <a:rect l="l" t="t" r="r" b="b"/>
              <a:pathLst>
                <a:path w="3175" h="499745">
                  <a:moveTo>
                    <a:pt x="3162" y="488086"/>
                  </a:moveTo>
                  <a:lnTo>
                    <a:pt x="0" y="491286"/>
                  </a:lnTo>
                  <a:lnTo>
                    <a:pt x="0" y="499503"/>
                  </a:lnTo>
                  <a:lnTo>
                    <a:pt x="3162" y="497662"/>
                  </a:lnTo>
                  <a:lnTo>
                    <a:pt x="3162" y="488086"/>
                  </a:lnTo>
                  <a:close/>
                </a:path>
                <a:path w="3175" h="499745">
                  <a:moveTo>
                    <a:pt x="3162" y="0"/>
                  </a:moveTo>
                  <a:lnTo>
                    <a:pt x="1612" y="0"/>
                  </a:lnTo>
                  <a:lnTo>
                    <a:pt x="1612" y="4330"/>
                  </a:lnTo>
                  <a:lnTo>
                    <a:pt x="0" y="4330"/>
                  </a:lnTo>
                  <a:lnTo>
                    <a:pt x="0" y="383959"/>
                  </a:lnTo>
                  <a:lnTo>
                    <a:pt x="0" y="386854"/>
                  </a:lnTo>
                  <a:lnTo>
                    <a:pt x="1727" y="386854"/>
                  </a:lnTo>
                  <a:lnTo>
                    <a:pt x="1727" y="383959"/>
                  </a:lnTo>
                  <a:lnTo>
                    <a:pt x="3162" y="383959"/>
                  </a:lnTo>
                  <a:lnTo>
                    <a:pt x="3162" y="433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A8C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640846" y="4548746"/>
              <a:ext cx="3175" cy="499109"/>
            </a:xfrm>
            <a:custGeom>
              <a:avLst/>
              <a:gdLst/>
              <a:ahLst/>
              <a:cxnLst/>
              <a:rect l="l" t="t" r="r" b="b"/>
              <a:pathLst>
                <a:path w="3175" h="499110">
                  <a:moveTo>
                    <a:pt x="3149" y="487997"/>
                  </a:moveTo>
                  <a:lnTo>
                    <a:pt x="0" y="491197"/>
                  </a:lnTo>
                  <a:lnTo>
                    <a:pt x="0" y="498843"/>
                  </a:lnTo>
                  <a:lnTo>
                    <a:pt x="3149" y="497001"/>
                  </a:lnTo>
                  <a:lnTo>
                    <a:pt x="3149" y="487997"/>
                  </a:lnTo>
                  <a:close/>
                </a:path>
                <a:path w="3175" h="499110">
                  <a:moveTo>
                    <a:pt x="3149" y="0"/>
                  </a:moveTo>
                  <a:lnTo>
                    <a:pt x="2501" y="0"/>
                  </a:lnTo>
                  <a:lnTo>
                    <a:pt x="2501" y="2895"/>
                  </a:lnTo>
                  <a:lnTo>
                    <a:pt x="673" y="2895"/>
                  </a:lnTo>
                  <a:lnTo>
                    <a:pt x="673" y="5778"/>
                  </a:lnTo>
                  <a:lnTo>
                    <a:pt x="0" y="5778"/>
                  </a:lnTo>
                  <a:lnTo>
                    <a:pt x="0" y="383971"/>
                  </a:lnTo>
                  <a:lnTo>
                    <a:pt x="0" y="386854"/>
                  </a:lnTo>
                  <a:lnTo>
                    <a:pt x="1739" y="386854"/>
                  </a:lnTo>
                  <a:lnTo>
                    <a:pt x="1739" y="383971"/>
                  </a:lnTo>
                  <a:lnTo>
                    <a:pt x="3149" y="383971"/>
                  </a:lnTo>
                  <a:lnTo>
                    <a:pt x="3149" y="5778"/>
                  </a:lnTo>
                  <a:lnTo>
                    <a:pt x="3149" y="289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A9C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639081" y="4551984"/>
              <a:ext cx="3175" cy="497205"/>
            </a:xfrm>
            <a:custGeom>
              <a:avLst/>
              <a:gdLst/>
              <a:ahLst/>
              <a:cxnLst/>
              <a:rect l="l" t="t" r="r" b="b"/>
              <a:pathLst>
                <a:path w="3175" h="497204">
                  <a:moveTo>
                    <a:pt x="3149" y="486549"/>
                  </a:moveTo>
                  <a:lnTo>
                    <a:pt x="0" y="489750"/>
                  </a:lnTo>
                  <a:lnTo>
                    <a:pt x="0" y="496646"/>
                  </a:lnTo>
                  <a:lnTo>
                    <a:pt x="3149" y="494792"/>
                  </a:lnTo>
                  <a:lnTo>
                    <a:pt x="3149" y="486549"/>
                  </a:lnTo>
                  <a:close/>
                </a:path>
                <a:path w="3175" h="497204">
                  <a:moveTo>
                    <a:pt x="3149" y="0"/>
                  </a:moveTo>
                  <a:lnTo>
                    <a:pt x="0" y="4838"/>
                  </a:lnTo>
                  <a:lnTo>
                    <a:pt x="0" y="386041"/>
                  </a:lnTo>
                  <a:lnTo>
                    <a:pt x="3149" y="38256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AAC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637748" y="4554016"/>
              <a:ext cx="3175" cy="495934"/>
            </a:xfrm>
            <a:custGeom>
              <a:avLst/>
              <a:gdLst/>
              <a:ahLst/>
              <a:cxnLst/>
              <a:rect l="l" t="t" r="r" b="b"/>
              <a:pathLst>
                <a:path w="3175" h="495935">
                  <a:moveTo>
                    <a:pt x="3162" y="485863"/>
                  </a:moveTo>
                  <a:lnTo>
                    <a:pt x="0" y="489064"/>
                  </a:lnTo>
                  <a:lnTo>
                    <a:pt x="0" y="495388"/>
                  </a:lnTo>
                  <a:lnTo>
                    <a:pt x="3162" y="493534"/>
                  </a:lnTo>
                  <a:lnTo>
                    <a:pt x="3162" y="485863"/>
                  </a:lnTo>
                  <a:close/>
                </a:path>
                <a:path w="3175" h="495935">
                  <a:moveTo>
                    <a:pt x="3162" y="0"/>
                  </a:moveTo>
                  <a:lnTo>
                    <a:pt x="0" y="4838"/>
                  </a:lnTo>
                  <a:lnTo>
                    <a:pt x="0" y="385470"/>
                  </a:lnTo>
                  <a:lnTo>
                    <a:pt x="3162" y="38199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ABC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635982" y="4556721"/>
              <a:ext cx="3175" cy="494030"/>
            </a:xfrm>
            <a:custGeom>
              <a:avLst/>
              <a:gdLst/>
              <a:ahLst/>
              <a:cxnLst/>
              <a:rect l="l" t="t" r="r" b="b"/>
              <a:pathLst>
                <a:path w="3175" h="494029">
                  <a:moveTo>
                    <a:pt x="3162" y="484949"/>
                  </a:moveTo>
                  <a:lnTo>
                    <a:pt x="0" y="488149"/>
                  </a:lnTo>
                  <a:lnTo>
                    <a:pt x="0" y="493712"/>
                  </a:lnTo>
                  <a:lnTo>
                    <a:pt x="3162" y="491871"/>
                  </a:lnTo>
                  <a:lnTo>
                    <a:pt x="3162" y="484949"/>
                  </a:lnTo>
                  <a:close/>
                </a:path>
                <a:path w="3175" h="494029">
                  <a:moveTo>
                    <a:pt x="3162" y="0"/>
                  </a:moveTo>
                  <a:lnTo>
                    <a:pt x="0" y="4838"/>
                  </a:lnTo>
                  <a:lnTo>
                    <a:pt x="0" y="384721"/>
                  </a:lnTo>
                  <a:lnTo>
                    <a:pt x="3162" y="381241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ACC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634662" y="4558753"/>
              <a:ext cx="3175" cy="492759"/>
            </a:xfrm>
            <a:custGeom>
              <a:avLst/>
              <a:gdLst/>
              <a:ahLst/>
              <a:cxnLst/>
              <a:rect l="l" t="t" r="r" b="b"/>
              <a:pathLst>
                <a:path w="3175" h="492760">
                  <a:moveTo>
                    <a:pt x="3149" y="483666"/>
                  </a:moveTo>
                  <a:lnTo>
                    <a:pt x="2324" y="483666"/>
                  </a:lnTo>
                  <a:lnTo>
                    <a:pt x="2324" y="486549"/>
                  </a:lnTo>
                  <a:lnTo>
                    <a:pt x="152" y="486549"/>
                  </a:lnTo>
                  <a:lnTo>
                    <a:pt x="152" y="487997"/>
                  </a:lnTo>
                  <a:lnTo>
                    <a:pt x="0" y="487997"/>
                  </a:lnTo>
                  <a:lnTo>
                    <a:pt x="0" y="490880"/>
                  </a:lnTo>
                  <a:lnTo>
                    <a:pt x="0" y="492328"/>
                  </a:lnTo>
                  <a:lnTo>
                    <a:pt x="1447" y="492328"/>
                  </a:lnTo>
                  <a:lnTo>
                    <a:pt x="1447" y="490880"/>
                  </a:lnTo>
                  <a:lnTo>
                    <a:pt x="3149" y="490880"/>
                  </a:lnTo>
                  <a:lnTo>
                    <a:pt x="3149" y="487997"/>
                  </a:lnTo>
                  <a:lnTo>
                    <a:pt x="3149" y="486549"/>
                  </a:lnTo>
                  <a:lnTo>
                    <a:pt x="3149" y="483666"/>
                  </a:lnTo>
                  <a:close/>
                </a:path>
                <a:path w="3175" h="492760">
                  <a:moveTo>
                    <a:pt x="3149" y="0"/>
                  </a:moveTo>
                  <a:lnTo>
                    <a:pt x="0" y="4838"/>
                  </a:lnTo>
                  <a:lnTo>
                    <a:pt x="0" y="384149"/>
                  </a:lnTo>
                  <a:lnTo>
                    <a:pt x="3149" y="380669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ADC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632668" y="4561801"/>
              <a:ext cx="3175" cy="490855"/>
            </a:xfrm>
            <a:custGeom>
              <a:avLst/>
              <a:gdLst/>
              <a:ahLst/>
              <a:cxnLst/>
              <a:rect l="l" t="t" r="r" b="b"/>
              <a:pathLst>
                <a:path w="3175" h="490854">
                  <a:moveTo>
                    <a:pt x="3162" y="483501"/>
                  </a:moveTo>
                  <a:lnTo>
                    <a:pt x="1384" y="483501"/>
                  </a:lnTo>
                  <a:lnTo>
                    <a:pt x="1384" y="486397"/>
                  </a:lnTo>
                  <a:lnTo>
                    <a:pt x="0" y="486397"/>
                  </a:lnTo>
                  <a:lnTo>
                    <a:pt x="0" y="489280"/>
                  </a:lnTo>
                  <a:lnTo>
                    <a:pt x="0" y="490728"/>
                  </a:lnTo>
                  <a:lnTo>
                    <a:pt x="977" y="490728"/>
                  </a:lnTo>
                  <a:lnTo>
                    <a:pt x="977" y="489280"/>
                  </a:lnTo>
                  <a:lnTo>
                    <a:pt x="3162" y="489280"/>
                  </a:lnTo>
                  <a:lnTo>
                    <a:pt x="3162" y="486397"/>
                  </a:lnTo>
                  <a:lnTo>
                    <a:pt x="3162" y="483501"/>
                  </a:lnTo>
                  <a:close/>
                </a:path>
                <a:path w="3175" h="490854">
                  <a:moveTo>
                    <a:pt x="3162" y="0"/>
                  </a:moveTo>
                  <a:lnTo>
                    <a:pt x="0" y="4838"/>
                  </a:lnTo>
                  <a:lnTo>
                    <a:pt x="0" y="383298"/>
                  </a:lnTo>
                  <a:lnTo>
                    <a:pt x="3162" y="379818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AFC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631575" y="4563503"/>
              <a:ext cx="3175" cy="489584"/>
            </a:xfrm>
            <a:custGeom>
              <a:avLst/>
              <a:gdLst/>
              <a:ahLst/>
              <a:cxnLst/>
              <a:rect l="l" t="t" r="r" b="b"/>
              <a:pathLst>
                <a:path w="3175" h="489585">
                  <a:moveTo>
                    <a:pt x="3149" y="482612"/>
                  </a:moveTo>
                  <a:lnTo>
                    <a:pt x="0" y="485622"/>
                  </a:lnTo>
                  <a:lnTo>
                    <a:pt x="0" y="489521"/>
                  </a:lnTo>
                  <a:lnTo>
                    <a:pt x="3149" y="487667"/>
                  </a:lnTo>
                  <a:lnTo>
                    <a:pt x="3149" y="482612"/>
                  </a:lnTo>
                  <a:close/>
                </a:path>
                <a:path w="3175" h="489585">
                  <a:moveTo>
                    <a:pt x="3149" y="0"/>
                  </a:moveTo>
                  <a:lnTo>
                    <a:pt x="0" y="4826"/>
                  </a:lnTo>
                  <a:lnTo>
                    <a:pt x="0" y="382816"/>
                  </a:lnTo>
                  <a:lnTo>
                    <a:pt x="3149" y="37932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B0C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630242" y="4566500"/>
              <a:ext cx="2540" cy="487680"/>
            </a:xfrm>
            <a:custGeom>
              <a:avLst/>
              <a:gdLst/>
              <a:ahLst/>
              <a:cxnLst/>
              <a:rect l="l" t="t" r="r" b="b"/>
              <a:pathLst>
                <a:path w="2539" h="487679">
                  <a:moveTo>
                    <a:pt x="2527" y="481482"/>
                  </a:moveTo>
                  <a:lnTo>
                    <a:pt x="0" y="483895"/>
                  </a:lnTo>
                  <a:lnTo>
                    <a:pt x="0" y="487299"/>
                  </a:lnTo>
                  <a:lnTo>
                    <a:pt x="2527" y="485813"/>
                  </a:lnTo>
                  <a:lnTo>
                    <a:pt x="2527" y="481482"/>
                  </a:lnTo>
                  <a:close/>
                </a:path>
                <a:path w="2539" h="487679">
                  <a:moveTo>
                    <a:pt x="2527" y="0"/>
                  </a:moveTo>
                  <a:lnTo>
                    <a:pt x="0" y="3860"/>
                  </a:lnTo>
                  <a:lnTo>
                    <a:pt x="0" y="381279"/>
                  </a:lnTo>
                  <a:lnTo>
                    <a:pt x="2527" y="37848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B1C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628261" y="4568583"/>
              <a:ext cx="3175" cy="486409"/>
            </a:xfrm>
            <a:custGeom>
              <a:avLst/>
              <a:gdLst/>
              <a:ahLst/>
              <a:cxnLst/>
              <a:rect l="l" t="t" r="r" b="b"/>
              <a:pathLst>
                <a:path w="3175" h="486410">
                  <a:moveTo>
                    <a:pt x="3149" y="480695"/>
                  </a:moveTo>
                  <a:lnTo>
                    <a:pt x="0" y="483704"/>
                  </a:lnTo>
                  <a:lnTo>
                    <a:pt x="0" y="486371"/>
                  </a:lnTo>
                  <a:lnTo>
                    <a:pt x="3149" y="484530"/>
                  </a:lnTo>
                  <a:lnTo>
                    <a:pt x="3149" y="480695"/>
                  </a:lnTo>
                  <a:close/>
                </a:path>
                <a:path w="3175" h="486410">
                  <a:moveTo>
                    <a:pt x="3149" y="0"/>
                  </a:moveTo>
                  <a:lnTo>
                    <a:pt x="0" y="4826"/>
                  </a:lnTo>
                  <a:lnTo>
                    <a:pt x="0" y="381381"/>
                  </a:lnTo>
                  <a:lnTo>
                    <a:pt x="3149" y="37790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B3C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627156" y="4570399"/>
              <a:ext cx="3175" cy="485775"/>
            </a:xfrm>
            <a:custGeom>
              <a:avLst/>
              <a:gdLst/>
              <a:ahLst/>
              <a:cxnLst/>
              <a:rect l="l" t="t" r="r" b="b"/>
              <a:pathLst>
                <a:path w="3175" h="485775">
                  <a:moveTo>
                    <a:pt x="3149" y="479933"/>
                  </a:moveTo>
                  <a:lnTo>
                    <a:pt x="0" y="482942"/>
                  </a:lnTo>
                  <a:lnTo>
                    <a:pt x="0" y="485203"/>
                  </a:lnTo>
                  <a:lnTo>
                    <a:pt x="3149" y="483362"/>
                  </a:lnTo>
                  <a:lnTo>
                    <a:pt x="3149" y="479933"/>
                  </a:lnTo>
                  <a:close/>
                </a:path>
                <a:path w="3175" h="485775">
                  <a:moveTo>
                    <a:pt x="3149" y="0"/>
                  </a:moveTo>
                  <a:lnTo>
                    <a:pt x="1651" y="0"/>
                  </a:lnTo>
                  <a:lnTo>
                    <a:pt x="1651" y="4330"/>
                  </a:lnTo>
                  <a:lnTo>
                    <a:pt x="0" y="4330"/>
                  </a:lnTo>
                  <a:lnTo>
                    <a:pt x="0" y="376758"/>
                  </a:lnTo>
                  <a:lnTo>
                    <a:pt x="0" y="379641"/>
                  </a:lnTo>
                  <a:lnTo>
                    <a:pt x="0" y="381088"/>
                  </a:lnTo>
                  <a:lnTo>
                    <a:pt x="406" y="381088"/>
                  </a:lnTo>
                  <a:lnTo>
                    <a:pt x="406" y="379641"/>
                  </a:lnTo>
                  <a:lnTo>
                    <a:pt x="2349" y="379641"/>
                  </a:lnTo>
                  <a:lnTo>
                    <a:pt x="2349" y="376758"/>
                  </a:lnTo>
                  <a:lnTo>
                    <a:pt x="3149" y="376758"/>
                  </a:lnTo>
                  <a:lnTo>
                    <a:pt x="3149" y="433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B4C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625162" y="4573320"/>
              <a:ext cx="3175" cy="483870"/>
            </a:xfrm>
            <a:custGeom>
              <a:avLst/>
              <a:gdLst/>
              <a:ahLst/>
              <a:cxnLst/>
              <a:rect l="l" t="t" r="r" b="b"/>
              <a:pathLst>
                <a:path w="3175" h="483870">
                  <a:moveTo>
                    <a:pt x="3162" y="478917"/>
                  </a:moveTo>
                  <a:lnTo>
                    <a:pt x="0" y="481926"/>
                  </a:lnTo>
                  <a:lnTo>
                    <a:pt x="0" y="483450"/>
                  </a:lnTo>
                  <a:lnTo>
                    <a:pt x="3162" y="481609"/>
                  </a:lnTo>
                  <a:lnTo>
                    <a:pt x="3162" y="478917"/>
                  </a:lnTo>
                  <a:close/>
                </a:path>
                <a:path w="3175" h="483870">
                  <a:moveTo>
                    <a:pt x="3162" y="0"/>
                  </a:moveTo>
                  <a:lnTo>
                    <a:pt x="0" y="4838"/>
                  </a:lnTo>
                  <a:lnTo>
                    <a:pt x="0" y="380161"/>
                  </a:lnTo>
                  <a:lnTo>
                    <a:pt x="3162" y="37658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6CC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623841" y="4575352"/>
              <a:ext cx="3175" cy="482600"/>
            </a:xfrm>
            <a:custGeom>
              <a:avLst/>
              <a:gdLst/>
              <a:ahLst/>
              <a:cxnLst/>
              <a:rect l="l" t="t" r="r" b="b"/>
              <a:pathLst>
                <a:path w="3175" h="482600">
                  <a:moveTo>
                    <a:pt x="3149" y="478142"/>
                  </a:moveTo>
                  <a:lnTo>
                    <a:pt x="0" y="481139"/>
                  </a:lnTo>
                  <a:lnTo>
                    <a:pt x="0" y="482193"/>
                  </a:lnTo>
                  <a:lnTo>
                    <a:pt x="3149" y="480352"/>
                  </a:lnTo>
                  <a:lnTo>
                    <a:pt x="3149" y="478142"/>
                  </a:lnTo>
                  <a:close/>
                </a:path>
                <a:path w="3175" h="482600">
                  <a:moveTo>
                    <a:pt x="3149" y="0"/>
                  </a:moveTo>
                  <a:lnTo>
                    <a:pt x="0" y="4838"/>
                  </a:lnTo>
                  <a:lnTo>
                    <a:pt x="0" y="379641"/>
                  </a:lnTo>
                  <a:lnTo>
                    <a:pt x="3149" y="376047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B7C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620755" y="4577626"/>
              <a:ext cx="5080" cy="481965"/>
            </a:xfrm>
            <a:custGeom>
              <a:avLst/>
              <a:gdLst/>
              <a:ahLst/>
              <a:cxnLst/>
              <a:rect l="l" t="t" r="r" b="b"/>
              <a:pathLst>
                <a:path w="5079" h="481964">
                  <a:moveTo>
                    <a:pt x="4470" y="477558"/>
                  </a:moveTo>
                  <a:lnTo>
                    <a:pt x="3149" y="478802"/>
                  </a:lnTo>
                  <a:lnTo>
                    <a:pt x="1320" y="480504"/>
                  </a:lnTo>
                  <a:lnTo>
                    <a:pt x="0" y="481736"/>
                  </a:lnTo>
                  <a:lnTo>
                    <a:pt x="3149" y="479882"/>
                  </a:lnTo>
                  <a:lnTo>
                    <a:pt x="4470" y="479107"/>
                  </a:lnTo>
                  <a:lnTo>
                    <a:pt x="4470" y="477558"/>
                  </a:lnTo>
                  <a:close/>
                </a:path>
                <a:path w="5079" h="481964">
                  <a:moveTo>
                    <a:pt x="4470" y="0"/>
                  </a:moveTo>
                  <a:lnTo>
                    <a:pt x="3822" y="0"/>
                  </a:lnTo>
                  <a:lnTo>
                    <a:pt x="3822" y="2882"/>
                  </a:lnTo>
                  <a:lnTo>
                    <a:pt x="3149" y="2882"/>
                  </a:lnTo>
                  <a:lnTo>
                    <a:pt x="3149" y="2463"/>
                  </a:lnTo>
                  <a:lnTo>
                    <a:pt x="2857" y="2882"/>
                  </a:lnTo>
                  <a:lnTo>
                    <a:pt x="1866" y="2882"/>
                  </a:lnTo>
                  <a:lnTo>
                    <a:pt x="1866" y="4330"/>
                  </a:lnTo>
                  <a:lnTo>
                    <a:pt x="0" y="7035"/>
                  </a:lnTo>
                  <a:lnTo>
                    <a:pt x="0" y="380873"/>
                  </a:lnTo>
                  <a:lnTo>
                    <a:pt x="1320" y="379374"/>
                  </a:lnTo>
                  <a:lnTo>
                    <a:pt x="1320" y="379628"/>
                  </a:lnTo>
                  <a:lnTo>
                    <a:pt x="2997" y="379628"/>
                  </a:lnTo>
                  <a:lnTo>
                    <a:pt x="2997" y="377469"/>
                  </a:lnTo>
                  <a:lnTo>
                    <a:pt x="3149" y="377291"/>
                  </a:lnTo>
                  <a:lnTo>
                    <a:pt x="3149" y="375297"/>
                  </a:lnTo>
                  <a:lnTo>
                    <a:pt x="4470" y="375297"/>
                  </a:lnTo>
                  <a:lnTo>
                    <a:pt x="4470" y="5765"/>
                  </a:lnTo>
                  <a:lnTo>
                    <a:pt x="4470" y="2882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B8C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619422" y="4582921"/>
              <a:ext cx="2540" cy="476884"/>
            </a:xfrm>
            <a:custGeom>
              <a:avLst/>
              <a:gdLst/>
              <a:ahLst/>
              <a:cxnLst/>
              <a:rect l="l" t="t" r="r" b="b"/>
              <a:pathLst>
                <a:path w="2539" h="476885">
                  <a:moveTo>
                    <a:pt x="2527" y="475322"/>
                  </a:moveTo>
                  <a:lnTo>
                    <a:pt x="1333" y="476440"/>
                  </a:lnTo>
                  <a:lnTo>
                    <a:pt x="2527" y="475729"/>
                  </a:lnTo>
                  <a:lnTo>
                    <a:pt x="2527" y="475322"/>
                  </a:lnTo>
                  <a:close/>
                </a:path>
                <a:path w="2539" h="476885">
                  <a:moveTo>
                    <a:pt x="2527" y="0"/>
                  </a:moveTo>
                  <a:lnTo>
                    <a:pt x="0" y="3644"/>
                  </a:lnTo>
                  <a:lnTo>
                    <a:pt x="0" y="377088"/>
                  </a:lnTo>
                  <a:lnTo>
                    <a:pt x="2527" y="374218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B9C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617664" y="4584560"/>
              <a:ext cx="3175" cy="377825"/>
            </a:xfrm>
            <a:custGeom>
              <a:avLst/>
              <a:gdLst/>
              <a:ahLst/>
              <a:cxnLst/>
              <a:rect l="l" t="t" r="r" b="b"/>
              <a:pathLst>
                <a:path w="3175" h="377825">
                  <a:moveTo>
                    <a:pt x="3154" y="0"/>
                  </a:moveTo>
                  <a:lnTo>
                    <a:pt x="0" y="4552"/>
                  </a:lnTo>
                  <a:lnTo>
                    <a:pt x="0" y="377454"/>
                  </a:lnTo>
                  <a:lnTo>
                    <a:pt x="3154" y="373866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BAC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616339" y="4586472"/>
              <a:ext cx="3175" cy="377190"/>
            </a:xfrm>
            <a:custGeom>
              <a:avLst/>
              <a:gdLst/>
              <a:ahLst/>
              <a:cxnLst/>
              <a:rect l="l" t="t" r="r" b="b"/>
              <a:pathLst>
                <a:path w="3175" h="377189">
                  <a:moveTo>
                    <a:pt x="3154" y="0"/>
                  </a:moveTo>
                  <a:lnTo>
                    <a:pt x="0" y="4552"/>
                  </a:lnTo>
                  <a:lnTo>
                    <a:pt x="0" y="377049"/>
                  </a:lnTo>
                  <a:lnTo>
                    <a:pt x="3154" y="373461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BCC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614352" y="4589340"/>
              <a:ext cx="3175" cy="376555"/>
            </a:xfrm>
            <a:custGeom>
              <a:avLst/>
              <a:gdLst/>
              <a:ahLst/>
              <a:cxnLst/>
              <a:rect l="l" t="t" r="r" b="b"/>
              <a:pathLst>
                <a:path w="3175" h="376554">
                  <a:moveTo>
                    <a:pt x="3154" y="0"/>
                  </a:moveTo>
                  <a:lnTo>
                    <a:pt x="0" y="4552"/>
                  </a:lnTo>
                  <a:lnTo>
                    <a:pt x="0" y="376441"/>
                  </a:lnTo>
                  <a:lnTo>
                    <a:pt x="3154" y="372853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BDC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609935" y="4590935"/>
              <a:ext cx="6985" cy="380365"/>
            </a:xfrm>
            <a:custGeom>
              <a:avLst/>
              <a:gdLst/>
              <a:ahLst/>
              <a:cxnLst/>
              <a:rect l="l" t="t" r="r" b="b"/>
              <a:pathLst>
                <a:path w="6985" h="380364">
                  <a:moveTo>
                    <a:pt x="6464" y="0"/>
                  </a:moveTo>
                  <a:lnTo>
                    <a:pt x="4470" y="2870"/>
                  </a:lnTo>
                  <a:lnTo>
                    <a:pt x="3683" y="4000"/>
                  </a:lnTo>
                  <a:lnTo>
                    <a:pt x="3302" y="4559"/>
                  </a:lnTo>
                  <a:lnTo>
                    <a:pt x="3149" y="4787"/>
                  </a:lnTo>
                  <a:lnTo>
                    <a:pt x="1320" y="7429"/>
                  </a:lnTo>
                  <a:lnTo>
                    <a:pt x="0" y="9334"/>
                  </a:lnTo>
                  <a:lnTo>
                    <a:pt x="0" y="379869"/>
                  </a:lnTo>
                  <a:lnTo>
                    <a:pt x="1320" y="378371"/>
                  </a:lnTo>
                  <a:lnTo>
                    <a:pt x="2146" y="377431"/>
                  </a:lnTo>
                  <a:lnTo>
                    <a:pt x="3149" y="376288"/>
                  </a:lnTo>
                  <a:lnTo>
                    <a:pt x="3302" y="376110"/>
                  </a:lnTo>
                  <a:lnTo>
                    <a:pt x="4470" y="374777"/>
                  </a:lnTo>
                  <a:lnTo>
                    <a:pt x="6464" y="372516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C0C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608831" y="4598218"/>
              <a:ext cx="2540" cy="374015"/>
            </a:xfrm>
            <a:custGeom>
              <a:avLst/>
              <a:gdLst/>
              <a:ahLst/>
              <a:cxnLst/>
              <a:rect l="l" t="t" r="r" b="b"/>
              <a:pathLst>
                <a:path w="2539" h="374014">
                  <a:moveTo>
                    <a:pt x="2523" y="0"/>
                  </a:moveTo>
                  <a:lnTo>
                    <a:pt x="0" y="3642"/>
                  </a:lnTo>
                  <a:lnTo>
                    <a:pt x="0" y="373842"/>
                  </a:lnTo>
                  <a:lnTo>
                    <a:pt x="2523" y="37097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0C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606844" y="4600176"/>
              <a:ext cx="3175" cy="374650"/>
            </a:xfrm>
            <a:custGeom>
              <a:avLst/>
              <a:gdLst/>
              <a:ahLst/>
              <a:cxnLst/>
              <a:rect l="l" t="t" r="r" b="b"/>
              <a:pathLst>
                <a:path w="3175" h="374650">
                  <a:moveTo>
                    <a:pt x="3154" y="0"/>
                  </a:moveTo>
                  <a:lnTo>
                    <a:pt x="0" y="4552"/>
                  </a:lnTo>
                  <a:lnTo>
                    <a:pt x="0" y="374147"/>
                  </a:lnTo>
                  <a:lnTo>
                    <a:pt x="3154" y="370556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C0C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603750" y="4602162"/>
              <a:ext cx="5080" cy="376555"/>
            </a:xfrm>
            <a:custGeom>
              <a:avLst/>
              <a:gdLst/>
              <a:ahLst/>
              <a:cxnLst/>
              <a:rect l="l" t="t" r="r" b="b"/>
              <a:pathLst>
                <a:path w="5079" h="376554">
                  <a:moveTo>
                    <a:pt x="4914" y="0"/>
                  </a:moveTo>
                  <a:lnTo>
                    <a:pt x="3378" y="0"/>
                  </a:lnTo>
                  <a:lnTo>
                    <a:pt x="3378" y="4330"/>
                  </a:lnTo>
                  <a:lnTo>
                    <a:pt x="3149" y="4330"/>
                  </a:lnTo>
                  <a:lnTo>
                    <a:pt x="3149" y="2476"/>
                  </a:lnTo>
                  <a:lnTo>
                    <a:pt x="1854" y="4330"/>
                  </a:lnTo>
                  <a:lnTo>
                    <a:pt x="1765" y="4483"/>
                  </a:lnTo>
                  <a:lnTo>
                    <a:pt x="0" y="7023"/>
                  </a:lnTo>
                  <a:lnTo>
                    <a:pt x="0" y="375983"/>
                  </a:lnTo>
                  <a:lnTo>
                    <a:pt x="1765" y="373811"/>
                  </a:lnTo>
                  <a:lnTo>
                    <a:pt x="2298" y="373862"/>
                  </a:lnTo>
                  <a:lnTo>
                    <a:pt x="2298" y="373151"/>
                  </a:lnTo>
                  <a:lnTo>
                    <a:pt x="2882" y="372414"/>
                  </a:lnTo>
                  <a:lnTo>
                    <a:pt x="4140" y="372414"/>
                  </a:lnTo>
                  <a:lnTo>
                    <a:pt x="4140" y="369531"/>
                  </a:lnTo>
                  <a:lnTo>
                    <a:pt x="4914" y="369531"/>
                  </a:lnTo>
                  <a:lnTo>
                    <a:pt x="4914" y="4330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C1C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602416" y="4606493"/>
              <a:ext cx="3175" cy="374015"/>
            </a:xfrm>
            <a:custGeom>
              <a:avLst/>
              <a:gdLst/>
              <a:ahLst/>
              <a:cxnLst/>
              <a:rect l="l" t="t" r="r" b="b"/>
              <a:pathLst>
                <a:path w="3175" h="374014">
                  <a:moveTo>
                    <a:pt x="3162" y="0"/>
                  </a:moveTo>
                  <a:lnTo>
                    <a:pt x="2209" y="0"/>
                  </a:lnTo>
                  <a:lnTo>
                    <a:pt x="2209" y="2882"/>
                  </a:lnTo>
                  <a:lnTo>
                    <a:pt x="673" y="2882"/>
                  </a:lnTo>
                  <a:lnTo>
                    <a:pt x="673" y="4330"/>
                  </a:lnTo>
                  <a:lnTo>
                    <a:pt x="0" y="4330"/>
                  </a:lnTo>
                  <a:lnTo>
                    <a:pt x="0" y="369531"/>
                  </a:lnTo>
                  <a:lnTo>
                    <a:pt x="0" y="373862"/>
                  </a:lnTo>
                  <a:lnTo>
                    <a:pt x="1295" y="373862"/>
                  </a:lnTo>
                  <a:lnTo>
                    <a:pt x="1295" y="369531"/>
                  </a:lnTo>
                  <a:lnTo>
                    <a:pt x="3162" y="369531"/>
                  </a:lnTo>
                  <a:lnTo>
                    <a:pt x="3162" y="4330"/>
                  </a:lnTo>
                  <a:lnTo>
                    <a:pt x="3162" y="288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C1C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600661" y="4609094"/>
              <a:ext cx="3175" cy="373380"/>
            </a:xfrm>
            <a:custGeom>
              <a:avLst/>
              <a:gdLst/>
              <a:ahLst/>
              <a:cxnLst/>
              <a:rect l="l" t="t" r="r" b="b"/>
              <a:pathLst>
                <a:path w="3175" h="373379">
                  <a:moveTo>
                    <a:pt x="3154" y="0"/>
                  </a:moveTo>
                  <a:lnTo>
                    <a:pt x="0" y="4390"/>
                  </a:lnTo>
                  <a:lnTo>
                    <a:pt x="0" y="372863"/>
                  </a:lnTo>
                  <a:lnTo>
                    <a:pt x="3154" y="368968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C1D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599336" y="4610938"/>
              <a:ext cx="3175" cy="372745"/>
            </a:xfrm>
            <a:custGeom>
              <a:avLst/>
              <a:gdLst/>
              <a:ahLst/>
              <a:cxnLst/>
              <a:rect l="l" t="t" r="r" b="b"/>
              <a:pathLst>
                <a:path w="3175" h="372745">
                  <a:moveTo>
                    <a:pt x="3154" y="0"/>
                  </a:moveTo>
                  <a:lnTo>
                    <a:pt x="0" y="4390"/>
                  </a:lnTo>
                  <a:lnTo>
                    <a:pt x="0" y="372655"/>
                  </a:lnTo>
                  <a:lnTo>
                    <a:pt x="3154" y="368760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C1D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594911" y="4613668"/>
              <a:ext cx="5715" cy="375920"/>
            </a:xfrm>
            <a:custGeom>
              <a:avLst/>
              <a:gdLst/>
              <a:ahLst/>
              <a:cxnLst/>
              <a:rect l="l" t="t" r="r" b="b"/>
              <a:pathLst>
                <a:path w="5714" h="375920">
                  <a:moveTo>
                    <a:pt x="5613" y="0"/>
                  </a:moveTo>
                  <a:lnTo>
                    <a:pt x="4483" y="1574"/>
                  </a:lnTo>
                  <a:lnTo>
                    <a:pt x="3848" y="2463"/>
                  </a:lnTo>
                  <a:lnTo>
                    <a:pt x="3162" y="3416"/>
                  </a:lnTo>
                  <a:lnTo>
                    <a:pt x="1333" y="5969"/>
                  </a:lnTo>
                  <a:lnTo>
                    <a:pt x="0" y="7810"/>
                  </a:lnTo>
                  <a:lnTo>
                    <a:pt x="0" y="375386"/>
                  </a:lnTo>
                  <a:lnTo>
                    <a:pt x="1333" y="373748"/>
                  </a:lnTo>
                  <a:lnTo>
                    <a:pt x="2628" y="372148"/>
                  </a:lnTo>
                  <a:lnTo>
                    <a:pt x="3098" y="371563"/>
                  </a:lnTo>
                  <a:lnTo>
                    <a:pt x="4483" y="369849"/>
                  </a:lnTo>
                  <a:lnTo>
                    <a:pt x="5613" y="368452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C2D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591824" y="4619853"/>
              <a:ext cx="4445" cy="373380"/>
            </a:xfrm>
            <a:custGeom>
              <a:avLst/>
              <a:gdLst/>
              <a:ahLst/>
              <a:cxnLst/>
              <a:rect l="l" t="t" r="r" b="b"/>
              <a:pathLst>
                <a:path w="4445" h="373379">
                  <a:moveTo>
                    <a:pt x="4254" y="0"/>
                  </a:moveTo>
                  <a:lnTo>
                    <a:pt x="3149" y="1536"/>
                  </a:lnTo>
                  <a:lnTo>
                    <a:pt x="1104" y="4394"/>
                  </a:lnTo>
                  <a:lnTo>
                    <a:pt x="0" y="5930"/>
                  </a:lnTo>
                  <a:lnTo>
                    <a:pt x="0" y="373011"/>
                  </a:lnTo>
                  <a:lnTo>
                    <a:pt x="1104" y="371652"/>
                  </a:lnTo>
                  <a:lnTo>
                    <a:pt x="2197" y="370306"/>
                  </a:lnTo>
                  <a:lnTo>
                    <a:pt x="3149" y="369125"/>
                  </a:lnTo>
                  <a:lnTo>
                    <a:pt x="4254" y="367753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C2D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589841" y="4624153"/>
              <a:ext cx="3175" cy="371475"/>
            </a:xfrm>
            <a:custGeom>
              <a:avLst/>
              <a:gdLst/>
              <a:ahLst/>
              <a:cxnLst/>
              <a:rect l="l" t="t" r="r" b="b"/>
              <a:pathLst>
                <a:path w="3175" h="371475">
                  <a:moveTo>
                    <a:pt x="3154" y="0"/>
                  </a:moveTo>
                  <a:lnTo>
                    <a:pt x="0" y="4390"/>
                  </a:lnTo>
                  <a:lnTo>
                    <a:pt x="0" y="371164"/>
                  </a:lnTo>
                  <a:lnTo>
                    <a:pt x="3154" y="367269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C3D1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585424" y="4626000"/>
              <a:ext cx="6350" cy="374650"/>
            </a:xfrm>
            <a:custGeom>
              <a:avLst/>
              <a:gdLst/>
              <a:ahLst/>
              <a:cxnLst/>
              <a:rect l="l" t="t" r="r" b="b"/>
              <a:pathLst>
                <a:path w="6350" h="374650">
                  <a:moveTo>
                    <a:pt x="6235" y="0"/>
                  </a:moveTo>
                  <a:lnTo>
                    <a:pt x="4508" y="2413"/>
                  </a:lnTo>
                  <a:lnTo>
                    <a:pt x="3479" y="3848"/>
                  </a:lnTo>
                  <a:lnTo>
                    <a:pt x="3149" y="4318"/>
                  </a:lnTo>
                  <a:lnTo>
                    <a:pt x="3149" y="3581"/>
                  </a:lnTo>
                  <a:lnTo>
                    <a:pt x="1587" y="3581"/>
                  </a:lnTo>
                  <a:lnTo>
                    <a:pt x="1587" y="9359"/>
                  </a:lnTo>
                  <a:lnTo>
                    <a:pt x="0" y="9359"/>
                  </a:lnTo>
                  <a:lnTo>
                    <a:pt x="0" y="370230"/>
                  </a:lnTo>
                  <a:lnTo>
                    <a:pt x="0" y="373113"/>
                  </a:lnTo>
                  <a:lnTo>
                    <a:pt x="0" y="374561"/>
                  </a:lnTo>
                  <a:lnTo>
                    <a:pt x="901" y="374561"/>
                  </a:lnTo>
                  <a:lnTo>
                    <a:pt x="901" y="373113"/>
                  </a:lnTo>
                  <a:lnTo>
                    <a:pt x="2514" y="373113"/>
                  </a:lnTo>
                  <a:lnTo>
                    <a:pt x="2514" y="371665"/>
                  </a:lnTo>
                  <a:lnTo>
                    <a:pt x="3086" y="370954"/>
                  </a:lnTo>
                  <a:lnTo>
                    <a:pt x="4508" y="369201"/>
                  </a:lnTo>
                  <a:lnTo>
                    <a:pt x="6235" y="367068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C3D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584100" y="4632144"/>
              <a:ext cx="3175" cy="371475"/>
            </a:xfrm>
            <a:custGeom>
              <a:avLst/>
              <a:gdLst/>
              <a:ahLst/>
              <a:cxnLst/>
              <a:rect l="l" t="t" r="r" b="b"/>
              <a:pathLst>
                <a:path w="3175" h="371475">
                  <a:moveTo>
                    <a:pt x="3154" y="0"/>
                  </a:moveTo>
                  <a:lnTo>
                    <a:pt x="0" y="4390"/>
                  </a:lnTo>
                  <a:lnTo>
                    <a:pt x="0" y="370856"/>
                  </a:lnTo>
                  <a:lnTo>
                    <a:pt x="3154" y="366367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C3D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582333" y="4634603"/>
              <a:ext cx="3175" cy="371475"/>
            </a:xfrm>
            <a:custGeom>
              <a:avLst/>
              <a:gdLst/>
              <a:ahLst/>
              <a:cxnLst/>
              <a:rect l="l" t="t" r="r" b="b"/>
              <a:pathLst>
                <a:path w="3175" h="371475">
                  <a:moveTo>
                    <a:pt x="3154" y="0"/>
                  </a:moveTo>
                  <a:lnTo>
                    <a:pt x="0" y="4366"/>
                  </a:lnTo>
                  <a:lnTo>
                    <a:pt x="0" y="370912"/>
                  </a:lnTo>
                  <a:lnTo>
                    <a:pt x="3154" y="366422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C4D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581008" y="4636447"/>
              <a:ext cx="3175" cy="371475"/>
            </a:xfrm>
            <a:custGeom>
              <a:avLst/>
              <a:gdLst/>
              <a:ahLst/>
              <a:cxnLst/>
              <a:rect l="l" t="t" r="r" b="b"/>
              <a:pathLst>
                <a:path w="3175" h="371475">
                  <a:moveTo>
                    <a:pt x="3154" y="0"/>
                  </a:moveTo>
                  <a:lnTo>
                    <a:pt x="0" y="4341"/>
                  </a:lnTo>
                  <a:lnTo>
                    <a:pt x="0" y="370953"/>
                  </a:lnTo>
                  <a:lnTo>
                    <a:pt x="3154" y="366464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C4D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576584" y="4639195"/>
              <a:ext cx="5715" cy="374650"/>
            </a:xfrm>
            <a:custGeom>
              <a:avLst/>
              <a:gdLst/>
              <a:ahLst/>
              <a:cxnLst/>
              <a:rect l="l" t="t" r="r" b="b"/>
              <a:pathLst>
                <a:path w="5714" h="374650">
                  <a:moveTo>
                    <a:pt x="5588" y="0"/>
                  </a:moveTo>
                  <a:lnTo>
                    <a:pt x="4483" y="1511"/>
                  </a:lnTo>
                  <a:lnTo>
                    <a:pt x="2527" y="4203"/>
                  </a:lnTo>
                  <a:lnTo>
                    <a:pt x="2425" y="4330"/>
                  </a:lnTo>
                  <a:lnTo>
                    <a:pt x="1320" y="5842"/>
                  </a:lnTo>
                  <a:lnTo>
                    <a:pt x="0" y="7670"/>
                  </a:lnTo>
                  <a:lnTo>
                    <a:pt x="0" y="374497"/>
                  </a:lnTo>
                  <a:lnTo>
                    <a:pt x="1320" y="372605"/>
                  </a:lnTo>
                  <a:lnTo>
                    <a:pt x="2425" y="371043"/>
                  </a:lnTo>
                  <a:lnTo>
                    <a:pt x="2527" y="370903"/>
                  </a:lnTo>
                  <a:lnTo>
                    <a:pt x="3492" y="369531"/>
                  </a:lnTo>
                  <a:lnTo>
                    <a:pt x="4483" y="368122"/>
                  </a:lnTo>
                  <a:lnTo>
                    <a:pt x="5588" y="366547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4D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573498" y="4645253"/>
              <a:ext cx="4445" cy="373380"/>
            </a:xfrm>
            <a:custGeom>
              <a:avLst/>
              <a:gdLst/>
              <a:ahLst/>
              <a:cxnLst/>
              <a:rect l="l" t="t" r="r" b="b"/>
              <a:pathLst>
                <a:path w="4445" h="373379">
                  <a:moveTo>
                    <a:pt x="4254" y="0"/>
                  </a:moveTo>
                  <a:lnTo>
                    <a:pt x="3149" y="1524"/>
                  </a:lnTo>
                  <a:lnTo>
                    <a:pt x="1104" y="4330"/>
                  </a:lnTo>
                  <a:lnTo>
                    <a:pt x="0" y="5854"/>
                  </a:lnTo>
                  <a:lnTo>
                    <a:pt x="0" y="372833"/>
                  </a:lnTo>
                  <a:lnTo>
                    <a:pt x="1104" y="371271"/>
                  </a:lnTo>
                  <a:lnTo>
                    <a:pt x="3149" y="368350"/>
                  </a:lnTo>
                  <a:lnTo>
                    <a:pt x="4254" y="366776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C5D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571513" y="4649497"/>
              <a:ext cx="3175" cy="371475"/>
            </a:xfrm>
            <a:custGeom>
              <a:avLst/>
              <a:gdLst/>
              <a:ahLst/>
              <a:cxnLst/>
              <a:rect l="l" t="t" r="r" b="b"/>
              <a:pathLst>
                <a:path w="3175" h="371475">
                  <a:moveTo>
                    <a:pt x="3154" y="0"/>
                  </a:moveTo>
                  <a:lnTo>
                    <a:pt x="0" y="4332"/>
                  </a:lnTo>
                  <a:lnTo>
                    <a:pt x="0" y="371417"/>
                  </a:lnTo>
                  <a:lnTo>
                    <a:pt x="3154" y="366927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C5D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567085" y="4651324"/>
              <a:ext cx="6350" cy="377190"/>
            </a:xfrm>
            <a:custGeom>
              <a:avLst/>
              <a:gdLst/>
              <a:ahLst/>
              <a:cxnLst/>
              <a:rect l="l" t="t" r="r" b="b"/>
              <a:pathLst>
                <a:path w="6350" h="377189">
                  <a:moveTo>
                    <a:pt x="6248" y="0"/>
                  </a:moveTo>
                  <a:lnTo>
                    <a:pt x="4203" y="2806"/>
                  </a:lnTo>
                  <a:lnTo>
                    <a:pt x="2641" y="2806"/>
                  </a:lnTo>
                  <a:lnTo>
                    <a:pt x="2641" y="4241"/>
                  </a:lnTo>
                  <a:lnTo>
                    <a:pt x="1587" y="4241"/>
                  </a:lnTo>
                  <a:lnTo>
                    <a:pt x="1587" y="7137"/>
                  </a:lnTo>
                  <a:lnTo>
                    <a:pt x="1333" y="7137"/>
                  </a:lnTo>
                  <a:lnTo>
                    <a:pt x="1333" y="8572"/>
                  </a:lnTo>
                  <a:lnTo>
                    <a:pt x="0" y="8572"/>
                  </a:lnTo>
                  <a:lnTo>
                    <a:pt x="0" y="370890"/>
                  </a:lnTo>
                  <a:lnTo>
                    <a:pt x="0" y="372325"/>
                  </a:lnTo>
                  <a:lnTo>
                    <a:pt x="0" y="376656"/>
                  </a:lnTo>
                  <a:lnTo>
                    <a:pt x="1320" y="376656"/>
                  </a:lnTo>
                  <a:lnTo>
                    <a:pt x="1320" y="372325"/>
                  </a:lnTo>
                  <a:lnTo>
                    <a:pt x="1333" y="373773"/>
                  </a:lnTo>
                  <a:lnTo>
                    <a:pt x="2133" y="373773"/>
                  </a:lnTo>
                  <a:lnTo>
                    <a:pt x="2133" y="372325"/>
                  </a:lnTo>
                  <a:lnTo>
                    <a:pt x="3009" y="372325"/>
                  </a:lnTo>
                  <a:lnTo>
                    <a:pt x="3517" y="372325"/>
                  </a:lnTo>
                  <a:lnTo>
                    <a:pt x="3517" y="370890"/>
                  </a:lnTo>
                  <a:lnTo>
                    <a:pt x="6248" y="366991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C5D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563999" y="4657991"/>
              <a:ext cx="5080" cy="375920"/>
            </a:xfrm>
            <a:custGeom>
              <a:avLst/>
              <a:gdLst/>
              <a:ahLst/>
              <a:cxnLst/>
              <a:rect l="l" t="t" r="r" b="b"/>
              <a:pathLst>
                <a:path w="5079" h="375920">
                  <a:moveTo>
                    <a:pt x="4483" y="0"/>
                  </a:moveTo>
                  <a:lnTo>
                    <a:pt x="3149" y="1828"/>
                  </a:lnTo>
                  <a:lnTo>
                    <a:pt x="1320" y="4330"/>
                  </a:lnTo>
                  <a:lnTo>
                    <a:pt x="0" y="6159"/>
                  </a:lnTo>
                  <a:lnTo>
                    <a:pt x="0" y="375602"/>
                  </a:lnTo>
                  <a:lnTo>
                    <a:pt x="1320" y="373265"/>
                  </a:lnTo>
                  <a:lnTo>
                    <a:pt x="1892" y="372249"/>
                  </a:lnTo>
                  <a:lnTo>
                    <a:pt x="3149" y="370039"/>
                  </a:lnTo>
                  <a:lnTo>
                    <a:pt x="4483" y="367703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C5D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562681" y="4662495"/>
              <a:ext cx="2540" cy="374015"/>
            </a:xfrm>
            <a:custGeom>
              <a:avLst/>
              <a:gdLst/>
              <a:ahLst/>
              <a:cxnLst/>
              <a:rect l="l" t="t" r="r" b="b"/>
              <a:pathLst>
                <a:path w="2539" h="374014">
                  <a:moveTo>
                    <a:pt x="2523" y="0"/>
                  </a:moveTo>
                  <a:lnTo>
                    <a:pt x="0" y="3474"/>
                  </a:lnTo>
                  <a:lnTo>
                    <a:pt x="0" y="373436"/>
                  </a:lnTo>
                  <a:lnTo>
                    <a:pt x="2523" y="368980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5D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557598" y="4664062"/>
              <a:ext cx="6985" cy="381000"/>
            </a:xfrm>
            <a:custGeom>
              <a:avLst/>
              <a:gdLst/>
              <a:ahLst/>
              <a:cxnLst/>
              <a:rect l="l" t="t" r="r" b="b"/>
              <a:pathLst>
                <a:path w="6985" h="381000">
                  <a:moveTo>
                    <a:pt x="6464" y="0"/>
                  </a:moveTo>
                  <a:lnTo>
                    <a:pt x="5143" y="1828"/>
                  </a:lnTo>
                  <a:lnTo>
                    <a:pt x="3149" y="4584"/>
                  </a:lnTo>
                  <a:lnTo>
                    <a:pt x="1981" y="6197"/>
                  </a:lnTo>
                  <a:lnTo>
                    <a:pt x="0" y="8953"/>
                  </a:lnTo>
                  <a:lnTo>
                    <a:pt x="0" y="380847"/>
                  </a:lnTo>
                  <a:lnTo>
                    <a:pt x="1981" y="377329"/>
                  </a:lnTo>
                  <a:lnTo>
                    <a:pt x="2590" y="376262"/>
                  </a:lnTo>
                  <a:lnTo>
                    <a:pt x="3149" y="375272"/>
                  </a:lnTo>
                  <a:lnTo>
                    <a:pt x="3314" y="374992"/>
                  </a:lnTo>
                  <a:lnTo>
                    <a:pt x="4559" y="372783"/>
                  </a:lnTo>
                  <a:lnTo>
                    <a:pt x="5143" y="371767"/>
                  </a:lnTo>
                  <a:lnTo>
                    <a:pt x="6464" y="369430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C6D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556498" y="4670168"/>
              <a:ext cx="3175" cy="377190"/>
            </a:xfrm>
            <a:custGeom>
              <a:avLst/>
              <a:gdLst/>
              <a:ahLst/>
              <a:cxnLst/>
              <a:rect l="l" t="t" r="r" b="b"/>
              <a:pathLst>
                <a:path w="3175" h="377189">
                  <a:moveTo>
                    <a:pt x="3154" y="0"/>
                  </a:moveTo>
                  <a:lnTo>
                    <a:pt x="0" y="4374"/>
                  </a:lnTo>
                  <a:lnTo>
                    <a:pt x="0" y="376679"/>
                  </a:lnTo>
                  <a:lnTo>
                    <a:pt x="3154" y="371109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C6D3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554499" y="4672888"/>
              <a:ext cx="3175" cy="378460"/>
            </a:xfrm>
            <a:custGeom>
              <a:avLst/>
              <a:gdLst/>
              <a:ahLst/>
              <a:cxnLst/>
              <a:rect l="l" t="t" r="r" b="b"/>
              <a:pathLst>
                <a:path w="3175" h="378460">
                  <a:moveTo>
                    <a:pt x="3162" y="0"/>
                  </a:moveTo>
                  <a:lnTo>
                    <a:pt x="1625" y="0"/>
                  </a:lnTo>
                  <a:lnTo>
                    <a:pt x="1625" y="4330"/>
                  </a:lnTo>
                  <a:lnTo>
                    <a:pt x="0" y="4330"/>
                  </a:lnTo>
                  <a:lnTo>
                    <a:pt x="0" y="372414"/>
                  </a:lnTo>
                  <a:lnTo>
                    <a:pt x="0" y="376745"/>
                  </a:lnTo>
                  <a:lnTo>
                    <a:pt x="0" y="378193"/>
                  </a:lnTo>
                  <a:lnTo>
                    <a:pt x="177" y="378193"/>
                  </a:lnTo>
                  <a:lnTo>
                    <a:pt x="177" y="376745"/>
                  </a:lnTo>
                  <a:lnTo>
                    <a:pt x="1638" y="376745"/>
                  </a:lnTo>
                  <a:lnTo>
                    <a:pt x="1638" y="372414"/>
                  </a:lnTo>
                  <a:lnTo>
                    <a:pt x="3162" y="372414"/>
                  </a:lnTo>
                  <a:lnTo>
                    <a:pt x="3162" y="433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C6D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548759" y="4674336"/>
              <a:ext cx="7620" cy="390525"/>
            </a:xfrm>
            <a:custGeom>
              <a:avLst/>
              <a:gdLst/>
              <a:ahLst/>
              <a:cxnLst/>
              <a:rect l="l" t="t" r="r" b="b"/>
              <a:pathLst>
                <a:path w="7620" h="390525">
                  <a:moveTo>
                    <a:pt x="7569" y="0"/>
                  </a:moveTo>
                  <a:lnTo>
                    <a:pt x="6324" y="0"/>
                  </a:lnTo>
                  <a:lnTo>
                    <a:pt x="6324" y="4330"/>
                  </a:lnTo>
                  <a:lnTo>
                    <a:pt x="5842" y="4330"/>
                  </a:lnTo>
                  <a:lnTo>
                    <a:pt x="5842" y="2832"/>
                  </a:lnTo>
                  <a:lnTo>
                    <a:pt x="4749" y="4330"/>
                  </a:lnTo>
                  <a:lnTo>
                    <a:pt x="4419" y="4330"/>
                  </a:lnTo>
                  <a:lnTo>
                    <a:pt x="4419" y="4813"/>
                  </a:lnTo>
                  <a:lnTo>
                    <a:pt x="4305" y="4965"/>
                  </a:lnTo>
                  <a:lnTo>
                    <a:pt x="3314" y="6337"/>
                  </a:lnTo>
                  <a:lnTo>
                    <a:pt x="3162" y="6553"/>
                  </a:lnTo>
                  <a:lnTo>
                    <a:pt x="1333" y="9093"/>
                  </a:lnTo>
                  <a:lnTo>
                    <a:pt x="0" y="10934"/>
                  </a:lnTo>
                  <a:lnTo>
                    <a:pt x="0" y="390385"/>
                  </a:lnTo>
                  <a:lnTo>
                    <a:pt x="1333" y="387159"/>
                  </a:lnTo>
                  <a:lnTo>
                    <a:pt x="2463" y="384403"/>
                  </a:lnTo>
                  <a:lnTo>
                    <a:pt x="3162" y="382727"/>
                  </a:lnTo>
                  <a:lnTo>
                    <a:pt x="3314" y="382346"/>
                  </a:lnTo>
                  <a:lnTo>
                    <a:pt x="4432" y="379628"/>
                  </a:lnTo>
                  <a:lnTo>
                    <a:pt x="5321" y="379628"/>
                  </a:lnTo>
                  <a:lnTo>
                    <a:pt x="5321" y="377494"/>
                  </a:lnTo>
                  <a:lnTo>
                    <a:pt x="5842" y="376224"/>
                  </a:lnTo>
                  <a:lnTo>
                    <a:pt x="5842" y="375297"/>
                  </a:lnTo>
                  <a:lnTo>
                    <a:pt x="6972" y="375297"/>
                  </a:lnTo>
                  <a:lnTo>
                    <a:pt x="6972" y="372414"/>
                  </a:lnTo>
                  <a:lnTo>
                    <a:pt x="7569" y="372414"/>
                  </a:lnTo>
                  <a:lnTo>
                    <a:pt x="7569" y="4330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C7D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547002" y="4683336"/>
              <a:ext cx="3175" cy="386080"/>
            </a:xfrm>
            <a:custGeom>
              <a:avLst/>
              <a:gdLst/>
              <a:ahLst/>
              <a:cxnLst/>
              <a:rect l="l" t="t" r="r" b="b"/>
              <a:pathLst>
                <a:path w="3175" h="386079">
                  <a:moveTo>
                    <a:pt x="3154" y="0"/>
                  </a:moveTo>
                  <a:lnTo>
                    <a:pt x="0" y="4374"/>
                  </a:lnTo>
                  <a:lnTo>
                    <a:pt x="0" y="385663"/>
                  </a:lnTo>
                  <a:lnTo>
                    <a:pt x="3154" y="378009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C7D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542574" y="4685182"/>
              <a:ext cx="6350" cy="396875"/>
            </a:xfrm>
            <a:custGeom>
              <a:avLst/>
              <a:gdLst/>
              <a:ahLst/>
              <a:cxnLst/>
              <a:rect l="l" t="t" r="r" b="b"/>
              <a:pathLst>
                <a:path w="6350" h="396875">
                  <a:moveTo>
                    <a:pt x="6248" y="0"/>
                  </a:moveTo>
                  <a:lnTo>
                    <a:pt x="4267" y="2755"/>
                  </a:lnTo>
                  <a:lnTo>
                    <a:pt x="4267" y="2146"/>
                  </a:lnTo>
                  <a:lnTo>
                    <a:pt x="3136" y="2146"/>
                  </a:lnTo>
                  <a:lnTo>
                    <a:pt x="3136" y="4318"/>
                  </a:lnTo>
                  <a:lnTo>
                    <a:pt x="1574" y="6477"/>
                  </a:lnTo>
                  <a:lnTo>
                    <a:pt x="1104" y="6477"/>
                  </a:lnTo>
                  <a:lnTo>
                    <a:pt x="1104" y="7150"/>
                  </a:lnTo>
                  <a:lnTo>
                    <a:pt x="622" y="7810"/>
                  </a:lnTo>
                  <a:lnTo>
                    <a:pt x="0" y="8686"/>
                  </a:lnTo>
                  <a:lnTo>
                    <a:pt x="0" y="396455"/>
                  </a:lnTo>
                  <a:lnTo>
                    <a:pt x="1155" y="391883"/>
                  </a:lnTo>
                  <a:lnTo>
                    <a:pt x="2590" y="391883"/>
                  </a:lnTo>
                  <a:lnTo>
                    <a:pt x="2590" y="388277"/>
                  </a:lnTo>
                  <a:lnTo>
                    <a:pt x="3098" y="387032"/>
                  </a:lnTo>
                  <a:lnTo>
                    <a:pt x="3162" y="386880"/>
                  </a:lnTo>
                  <a:lnTo>
                    <a:pt x="4064" y="384670"/>
                  </a:lnTo>
                  <a:lnTo>
                    <a:pt x="4267" y="384670"/>
                  </a:lnTo>
                  <a:lnTo>
                    <a:pt x="4267" y="384200"/>
                  </a:lnTo>
                  <a:lnTo>
                    <a:pt x="6248" y="379387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C8D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539272" y="4692180"/>
              <a:ext cx="5080" cy="403225"/>
            </a:xfrm>
            <a:custGeom>
              <a:avLst/>
              <a:gdLst/>
              <a:ahLst/>
              <a:cxnLst/>
              <a:rect l="l" t="t" r="r" b="b"/>
              <a:pathLst>
                <a:path w="5079" h="403225">
                  <a:moveTo>
                    <a:pt x="4508" y="0"/>
                  </a:moveTo>
                  <a:lnTo>
                    <a:pt x="3149" y="1917"/>
                  </a:lnTo>
                  <a:lnTo>
                    <a:pt x="2032" y="3517"/>
                  </a:lnTo>
                  <a:lnTo>
                    <a:pt x="0" y="6438"/>
                  </a:lnTo>
                  <a:lnTo>
                    <a:pt x="0" y="402666"/>
                  </a:lnTo>
                  <a:lnTo>
                    <a:pt x="1981" y="394741"/>
                  </a:lnTo>
                  <a:lnTo>
                    <a:pt x="3149" y="390093"/>
                  </a:lnTo>
                  <a:lnTo>
                    <a:pt x="4508" y="384683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C8D4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538170" y="4695672"/>
              <a:ext cx="3175" cy="403860"/>
            </a:xfrm>
            <a:custGeom>
              <a:avLst/>
              <a:gdLst/>
              <a:ahLst/>
              <a:cxnLst/>
              <a:rect l="l" t="t" r="r" b="b"/>
              <a:pathLst>
                <a:path w="3175" h="403860">
                  <a:moveTo>
                    <a:pt x="3154" y="0"/>
                  </a:moveTo>
                  <a:lnTo>
                    <a:pt x="0" y="4522"/>
                  </a:lnTo>
                  <a:lnTo>
                    <a:pt x="0" y="403565"/>
                  </a:lnTo>
                  <a:lnTo>
                    <a:pt x="3154" y="390994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C8D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536173" y="4698872"/>
              <a:ext cx="3175" cy="410209"/>
            </a:xfrm>
            <a:custGeom>
              <a:avLst/>
              <a:gdLst/>
              <a:ahLst/>
              <a:cxnLst/>
              <a:rect l="l" t="t" r="r" b="b"/>
              <a:pathLst>
                <a:path w="3175" h="410210">
                  <a:moveTo>
                    <a:pt x="3162" y="0"/>
                  </a:moveTo>
                  <a:lnTo>
                    <a:pt x="1409" y="0"/>
                  </a:lnTo>
                  <a:lnTo>
                    <a:pt x="1409" y="4330"/>
                  </a:lnTo>
                  <a:lnTo>
                    <a:pt x="0" y="4330"/>
                  </a:lnTo>
                  <a:lnTo>
                    <a:pt x="0" y="395516"/>
                  </a:lnTo>
                  <a:lnTo>
                    <a:pt x="0" y="407060"/>
                  </a:lnTo>
                  <a:lnTo>
                    <a:pt x="0" y="409943"/>
                  </a:lnTo>
                  <a:lnTo>
                    <a:pt x="114" y="407060"/>
                  </a:lnTo>
                  <a:lnTo>
                    <a:pt x="1765" y="407060"/>
                  </a:lnTo>
                  <a:lnTo>
                    <a:pt x="1765" y="395516"/>
                  </a:lnTo>
                  <a:lnTo>
                    <a:pt x="3162" y="395516"/>
                  </a:lnTo>
                  <a:lnTo>
                    <a:pt x="3162" y="433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C9D4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533087" y="4700320"/>
              <a:ext cx="5080" cy="473709"/>
            </a:xfrm>
            <a:custGeom>
              <a:avLst/>
              <a:gdLst/>
              <a:ahLst/>
              <a:cxnLst/>
              <a:rect l="l" t="t" r="r" b="b"/>
              <a:pathLst>
                <a:path w="5079" h="473710">
                  <a:moveTo>
                    <a:pt x="4914" y="0"/>
                  </a:moveTo>
                  <a:lnTo>
                    <a:pt x="3492" y="0"/>
                  </a:lnTo>
                  <a:lnTo>
                    <a:pt x="3492" y="4330"/>
                  </a:lnTo>
                  <a:lnTo>
                    <a:pt x="3149" y="4330"/>
                  </a:lnTo>
                  <a:lnTo>
                    <a:pt x="3149" y="2882"/>
                  </a:lnTo>
                  <a:lnTo>
                    <a:pt x="1473" y="2882"/>
                  </a:lnTo>
                  <a:lnTo>
                    <a:pt x="1473" y="7213"/>
                  </a:lnTo>
                  <a:lnTo>
                    <a:pt x="0" y="7213"/>
                  </a:lnTo>
                  <a:lnTo>
                    <a:pt x="0" y="407060"/>
                  </a:lnTo>
                  <a:lnTo>
                    <a:pt x="0" y="438810"/>
                  </a:lnTo>
                  <a:lnTo>
                    <a:pt x="0" y="470573"/>
                  </a:lnTo>
                  <a:lnTo>
                    <a:pt x="1193" y="470573"/>
                  </a:lnTo>
                  <a:lnTo>
                    <a:pt x="1193" y="473456"/>
                  </a:lnTo>
                  <a:lnTo>
                    <a:pt x="2273" y="473456"/>
                  </a:lnTo>
                  <a:lnTo>
                    <a:pt x="2425" y="473659"/>
                  </a:lnTo>
                  <a:lnTo>
                    <a:pt x="2324" y="471932"/>
                  </a:lnTo>
                  <a:lnTo>
                    <a:pt x="2324" y="470573"/>
                  </a:lnTo>
                  <a:lnTo>
                    <a:pt x="1765" y="462432"/>
                  </a:lnTo>
                  <a:lnTo>
                    <a:pt x="1765" y="470573"/>
                  </a:lnTo>
                  <a:lnTo>
                    <a:pt x="1308" y="470573"/>
                  </a:lnTo>
                  <a:lnTo>
                    <a:pt x="1308" y="438810"/>
                  </a:lnTo>
                  <a:lnTo>
                    <a:pt x="1739" y="438810"/>
                  </a:lnTo>
                  <a:lnTo>
                    <a:pt x="1739" y="407060"/>
                  </a:lnTo>
                  <a:lnTo>
                    <a:pt x="1765" y="422935"/>
                  </a:lnTo>
                  <a:lnTo>
                    <a:pt x="2540" y="422935"/>
                  </a:lnTo>
                  <a:lnTo>
                    <a:pt x="2540" y="407060"/>
                  </a:lnTo>
                  <a:lnTo>
                    <a:pt x="3149" y="407060"/>
                  </a:lnTo>
                  <a:lnTo>
                    <a:pt x="3149" y="405612"/>
                  </a:lnTo>
                  <a:lnTo>
                    <a:pt x="4127" y="405612"/>
                  </a:lnTo>
                  <a:lnTo>
                    <a:pt x="4127" y="399834"/>
                  </a:lnTo>
                  <a:lnTo>
                    <a:pt x="4914" y="399834"/>
                  </a:lnTo>
                  <a:lnTo>
                    <a:pt x="4914" y="4330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C9D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531766" y="4704854"/>
              <a:ext cx="3175" cy="468630"/>
            </a:xfrm>
            <a:custGeom>
              <a:avLst/>
              <a:gdLst/>
              <a:ahLst/>
              <a:cxnLst/>
              <a:rect l="l" t="t" r="r" b="b"/>
              <a:pathLst>
                <a:path w="3175" h="468629">
                  <a:moveTo>
                    <a:pt x="3154" y="0"/>
                  </a:moveTo>
                  <a:lnTo>
                    <a:pt x="0" y="4523"/>
                  </a:lnTo>
                  <a:lnTo>
                    <a:pt x="0" y="464108"/>
                  </a:lnTo>
                  <a:lnTo>
                    <a:pt x="3154" y="468315"/>
                  </a:lnTo>
                  <a:lnTo>
                    <a:pt x="3154" y="458964"/>
                  </a:lnTo>
                  <a:lnTo>
                    <a:pt x="1664" y="433730"/>
                  </a:lnTo>
                  <a:lnTo>
                    <a:pt x="3154" y="417483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C9D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530441" y="4707659"/>
              <a:ext cx="2540" cy="462915"/>
            </a:xfrm>
            <a:custGeom>
              <a:avLst/>
              <a:gdLst/>
              <a:ahLst/>
              <a:cxnLst/>
              <a:rect l="l" t="t" r="r" b="b"/>
              <a:pathLst>
                <a:path w="2539" h="462914">
                  <a:moveTo>
                    <a:pt x="2523" y="0"/>
                  </a:moveTo>
                  <a:lnTo>
                    <a:pt x="0" y="3618"/>
                  </a:lnTo>
                  <a:lnTo>
                    <a:pt x="0" y="459536"/>
                  </a:lnTo>
                  <a:lnTo>
                    <a:pt x="2523" y="462902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AD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524248" y="4709286"/>
              <a:ext cx="7620" cy="460375"/>
            </a:xfrm>
            <a:custGeom>
              <a:avLst/>
              <a:gdLst/>
              <a:ahLst/>
              <a:cxnLst/>
              <a:rect l="l" t="t" r="r" b="b"/>
              <a:pathLst>
                <a:path w="7620" h="460375">
                  <a:moveTo>
                    <a:pt x="7569" y="0"/>
                  </a:moveTo>
                  <a:lnTo>
                    <a:pt x="6248" y="1905"/>
                  </a:lnTo>
                  <a:lnTo>
                    <a:pt x="5334" y="3225"/>
                  </a:lnTo>
                  <a:lnTo>
                    <a:pt x="4483" y="4445"/>
                  </a:lnTo>
                  <a:lnTo>
                    <a:pt x="3162" y="6337"/>
                  </a:lnTo>
                  <a:lnTo>
                    <a:pt x="0" y="10858"/>
                  </a:lnTo>
                  <a:lnTo>
                    <a:pt x="0" y="449668"/>
                  </a:lnTo>
                  <a:lnTo>
                    <a:pt x="2159" y="452551"/>
                  </a:lnTo>
                  <a:lnTo>
                    <a:pt x="3098" y="453796"/>
                  </a:lnTo>
                  <a:lnTo>
                    <a:pt x="4419" y="455561"/>
                  </a:lnTo>
                  <a:lnTo>
                    <a:pt x="7569" y="459765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CAD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521162" y="4719078"/>
              <a:ext cx="4445" cy="441959"/>
            </a:xfrm>
            <a:custGeom>
              <a:avLst/>
              <a:gdLst/>
              <a:ahLst/>
              <a:cxnLst/>
              <a:rect l="l" t="t" r="r" b="b"/>
              <a:pathLst>
                <a:path w="4445" h="441960">
                  <a:moveTo>
                    <a:pt x="4254" y="0"/>
                  </a:moveTo>
                  <a:lnTo>
                    <a:pt x="3327" y="0"/>
                  </a:lnTo>
                  <a:lnTo>
                    <a:pt x="3327" y="1447"/>
                  </a:lnTo>
                  <a:lnTo>
                    <a:pt x="3149" y="1447"/>
                  </a:lnTo>
                  <a:lnTo>
                    <a:pt x="1866" y="1447"/>
                  </a:lnTo>
                  <a:lnTo>
                    <a:pt x="1397" y="1447"/>
                  </a:lnTo>
                  <a:lnTo>
                    <a:pt x="1397" y="4330"/>
                  </a:lnTo>
                  <a:lnTo>
                    <a:pt x="1104" y="4330"/>
                  </a:lnTo>
                  <a:lnTo>
                    <a:pt x="1104" y="5778"/>
                  </a:lnTo>
                  <a:lnTo>
                    <a:pt x="0" y="5778"/>
                  </a:lnTo>
                  <a:lnTo>
                    <a:pt x="0" y="435940"/>
                  </a:lnTo>
                  <a:lnTo>
                    <a:pt x="1104" y="435940"/>
                  </a:lnTo>
                  <a:lnTo>
                    <a:pt x="1104" y="437375"/>
                  </a:lnTo>
                  <a:lnTo>
                    <a:pt x="1752" y="437375"/>
                  </a:lnTo>
                  <a:lnTo>
                    <a:pt x="1752" y="440270"/>
                  </a:lnTo>
                  <a:lnTo>
                    <a:pt x="2844" y="440270"/>
                  </a:lnTo>
                  <a:lnTo>
                    <a:pt x="2844" y="441706"/>
                  </a:lnTo>
                  <a:lnTo>
                    <a:pt x="4254" y="441706"/>
                  </a:lnTo>
                  <a:lnTo>
                    <a:pt x="4254" y="437375"/>
                  </a:lnTo>
                  <a:lnTo>
                    <a:pt x="4254" y="4330"/>
                  </a:lnTo>
                  <a:lnTo>
                    <a:pt x="4254" y="1447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CCD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519842" y="4722981"/>
              <a:ext cx="2540" cy="433705"/>
            </a:xfrm>
            <a:custGeom>
              <a:avLst/>
              <a:gdLst/>
              <a:ahLst/>
              <a:cxnLst/>
              <a:rect l="l" t="t" r="r" b="b"/>
              <a:pathLst>
                <a:path w="2539" h="433704">
                  <a:moveTo>
                    <a:pt x="2523" y="0"/>
                  </a:moveTo>
                  <a:lnTo>
                    <a:pt x="0" y="3839"/>
                  </a:lnTo>
                  <a:lnTo>
                    <a:pt x="0" y="430077"/>
                  </a:lnTo>
                  <a:lnTo>
                    <a:pt x="2523" y="433442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CD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516742" y="4725047"/>
              <a:ext cx="4445" cy="429895"/>
            </a:xfrm>
            <a:custGeom>
              <a:avLst/>
              <a:gdLst/>
              <a:ahLst/>
              <a:cxnLst/>
              <a:rect l="l" t="t" r="r" b="b"/>
              <a:pathLst>
                <a:path w="4445" h="429895">
                  <a:moveTo>
                    <a:pt x="4267" y="0"/>
                  </a:moveTo>
                  <a:lnTo>
                    <a:pt x="3162" y="1689"/>
                  </a:lnTo>
                  <a:lnTo>
                    <a:pt x="1104" y="4800"/>
                  </a:lnTo>
                  <a:lnTo>
                    <a:pt x="0" y="6477"/>
                  </a:lnTo>
                  <a:lnTo>
                    <a:pt x="0" y="423887"/>
                  </a:lnTo>
                  <a:lnTo>
                    <a:pt x="1104" y="425361"/>
                  </a:lnTo>
                  <a:lnTo>
                    <a:pt x="3162" y="428104"/>
                  </a:lnTo>
                  <a:lnTo>
                    <a:pt x="4267" y="429577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CCD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514763" y="4729749"/>
              <a:ext cx="3175" cy="421005"/>
            </a:xfrm>
            <a:custGeom>
              <a:avLst/>
              <a:gdLst/>
              <a:ahLst/>
              <a:cxnLst/>
              <a:rect l="l" t="t" r="r" b="b"/>
              <a:pathLst>
                <a:path w="3175" h="421004">
                  <a:moveTo>
                    <a:pt x="3154" y="0"/>
                  </a:moveTo>
                  <a:lnTo>
                    <a:pt x="0" y="4799"/>
                  </a:lnTo>
                  <a:lnTo>
                    <a:pt x="0" y="416536"/>
                  </a:lnTo>
                  <a:lnTo>
                    <a:pt x="3154" y="420743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CDD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511662" y="4731765"/>
              <a:ext cx="5080" cy="417195"/>
            </a:xfrm>
            <a:custGeom>
              <a:avLst/>
              <a:gdLst/>
              <a:ahLst/>
              <a:cxnLst/>
              <a:rect l="l" t="t" r="r" b="b"/>
              <a:pathLst>
                <a:path w="5079" h="417195">
                  <a:moveTo>
                    <a:pt x="4927" y="0"/>
                  </a:moveTo>
                  <a:lnTo>
                    <a:pt x="3162" y="2692"/>
                  </a:lnTo>
                  <a:lnTo>
                    <a:pt x="1765" y="4800"/>
                  </a:lnTo>
                  <a:lnTo>
                    <a:pt x="0" y="7493"/>
                  </a:lnTo>
                  <a:lnTo>
                    <a:pt x="0" y="410400"/>
                  </a:lnTo>
                  <a:lnTo>
                    <a:pt x="1765" y="412750"/>
                  </a:lnTo>
                  <a:lnTo>
                    <a:pt x="4927" y="416966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CDD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510347" y="4736468"/>
              <a:ext cx="3175" cy="408305"/>
            </a:xfrm>
            <a:custGeom>
              <a:avLst/>
              <a:gdLst/>
              <a:ahLst/>
              <a:cxnLst/>
              <a:rect l="l" t="t" r="r" b="b"/>
              <a:pathLst>
                <a:path w="3175" h="408304">
                  <a:moveTo>
                    <a:pt x="3154" y="0"/>
                  </a:moveTo>
                  <a:lnTo>
                    <a:pt x="0" y="4799"/>
                  </a:lnTo>
                  <a:lnTo>
                    <a:pt x="0" y="403926"/>
                  </a:lnTo>
                  <a:lnTo>
                    <a:pt x="3154" y="408133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C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505922" y="4739500"/>
              <a:ext cx="5715" cy="402590"/>
            </a:xfrm>
            <a:custGeom>
              <a:avLst/>
              <a:gdLst/>
              <a:ahLst/>
              <a:cxnLst/>
              <a:rect l="l" t="t" r="r" b="b"/>
              <a:pathLst>
                <a:path w="5714" h="402589">
                  <a:moveTo>
                    <a:pt x="5588" y="0"/>
                  </a:moveTo>
                  <a:lnTo>
                    <a:pt x="4483" y="1676"/>
                  </a:lnTo>
                  <a:lnTo>
                    <a:pt x="4330" y="1905"/>
                  </a:lnTo>
                  <a:lnTo>
                    <a:pt x="2527" y="4648"/>
                  </a:lnTo>
                  <a:lnTo>
                    <a:pt x="2425" y="4800"/>
                  </a:lnTo>
                  <a:lnTo>
                    <a:pt x="1333" y="6477"/>
                  </a:lnTo>
                  <a:lnTo>
                    <a:pt x="0" y="8496"/>
                  </a:lnTo>
                  <a:lnTo>
                    <a:pt x="0" y="395008"/>
                  </a:lnTo>
                  <a:lnTo>
                    <a:pt x="1930" y="397598"/>
                  </a:lnTo>
                  <a:lnTo>
                    <a:pt x="2425" y="398246"/>
                  </a:lnTo>
                  <a:lnTo>
                    <a:pt x="4483" y="400989"/>
                  </a:lnTo>
                  <a:lnTo>
                    <a:pt x="5588" y="402463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ED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502836" y="4746218"/>
              <a:ext cx="4445" cy="389890"/>
            </a:xfrm>
            <a:custGeom>
              <a:avLst/>
              <a:gdLst/>
              <a:ahLst/>
              <a:cxnLst/>
              <a:rect l="l" t="t" r="r" b="b"/>
              <a:pathLst>
                <a:path w="4445" h="389889">
                  <a:moveTo>
                    <a:pt x="4254" y="0"/>
                  </a:moveTo>
                  <a:lnTo>
                    <a:pt x="3111" y="1727"/>
                  </a:lnTo>
                  <a:lnTo>
                    <a:pt x="2641" y="1727"/>
                  </a:lnTo>
                  <a:lnTo>
                    <a:pt x="2641" y="2463"/>
                  </a:lnTo>
                  <a:lnTo>
                    <a:pt x="2197" y="3175"/>
                  </a:lnTo>
                  <a:lnTo>
                    <a:pt x="901" y="3175"/>
                  </a:lnTo>
                  <a:lnTo>
                    <a:pt x="901" y="7505"/>
                  </a:lnTo>
                  <a:lnTo>
                    <a:pt x="0" y="7505"/>
                  </a:lnTo>
                  <a:lnTo>
                    <a:pt x="0" y="382816"/>
                  </a:lnTo>
                  <a:lnTo>
                    <a:pt x="1104" y="382816"/>
                  </a:lnTo>
                  <a:lnTo>
                    <a:pt x="1104" y="385191"/>
                  </a:lnTo>
                  <a:lnTo>
                    <a:pt x="1422" y="385711"/>
                  </a:lnTo>
                  <a:lnTo>
                    <a:pt x="1422" y="388581"/>
                  </a:lnTo>
                  <a:lnTo>
                    <a:pt x="3149" y="388581"/>
                  </a:lnTo>
                  <a:lnTo>
                    <a:pt x="3149" y="388378"/>
                  </a:lnTo>
                  <a:lnTo>
                    <a:pt x="4254" y="389851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CED7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499521" y="4751120"/>
              <a:ext cx="5080" cy="381000"/>
            </a:xfrm>
            <a:custGeom>
              <a:avLst/>
              <a:gdLst/>
              <a:ahLst/>
              <a:cxnLst/>
              <a:rect l="l" t="t" r="r" b="b"/>
              <a:pathLst>
                <a:path w="5079" h="381000">
                  <a:moveTo>
                    <a:pt x="4483" y="0"/>
                  </a:moveTo>
                  <a:lnTo>
                    <a:pt x="3149" y="2209"/>
                  </a:lnTo>
                  <a:lnTo>
                    <a:pt x="2844" y="2705"/>
                  </a:lnTo>
                  <a:lnTo>
                    <a:pt x="1320" y="5245"/>
                  </a:lnTo>
                  <a:lnTo>
                    <a:pt x="0" y="7454"/>
                  </a:lnTo>
                  <a:lnTo>
                    <a:pt x="0" y="373227"/>
                  </a:lnTo>
                  <a:lnTo>
                    <a:pt x="1320" y="375348"/>
                  </a:lnTo>
                  <a:lnTo>
                    <a:pt x="2336" y="376974"/>
                  </a:lnTo>
                  <a:lnTo>
                    <a:pt x="3149" y="378269"/>
                  </a:lnTo>
                  <a:lnTo>
                    <a:pt x="4483" y="38039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CFD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493336" y="4756264"/>
              <a:ext cx="7620" cy="370840"/>
            </a:xfrm>
            <a:custGeom>
              <a:avLst/>
              <a:gdLst/>
              <a:ahLst/>
              <a:cxnLst/>
              <a:rect l="l" t="t" r="r" b="b"/>
              <a:pathLst>
                <a:path w="7620" h="370839">
                  <a:moveTo>
                    <a:pt x="7569" y="0"/>
                  </a:moveTo>
                  <a:lnTo>
                    <a:pt x="6248" y="2209"/>
                  </a:lnTo>
                  <a:lnTo>
                    <a:pt x="4419" y="5245"/>
                  </a:lnTo>
                  <a:lnTo>
                    <a:pt x="4292" y="5461"/>
                  </a:lnTo>
                  <a:lnTo>
                    <a:pt x="3162" y="7340"/>
                  </a:lnTo>
                  <a:lnTo>
                    <a:pt x="1765" y="9652"/>
                  </a:lnTo>
                  <a:lnTo>
                    <a:pt x="0" y="12585"/>
                  </a:lnTo>
                  <a:lnTo>
                    <a:pt x="0" y="358190"/>
                  </a:lnTo>
                  <a:lnTo>
                    <a:pt x="1765" y="361010"/>
                  </a:lnTo>
                  <a:lnTo>
                    <a:pt x="4292" y="365048"/>
                  </a:lnTo>
                  <a:lnTo>
                    <a:pt x="4419" y="365252"/>
                  </a:lnTo>
                  <a:lnTo>
                    <a:pt x="7569" y="370306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CFD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490250" y="4765814"/>
              <a:ext cx="5080" cy="351790"/>
            </a:xfrm>
            <a:custGeom>
              <a:avLst/>
              <a:gdLst/>
              <a:ahLst/>
              <a:cxnLst/>
              <a:rect l="l" t="t" r="r" b="b"/>
              <a:pathLst>
                <a:path w="5079" h="351789">
                  <a:moveTo>
                    <a:pt x="4914" y="0"/>
                  </a:moveTo>
                  <a:lnTo>
                    <a:pt x="3149" y="2933"/>
                  </a:lnTo>
                  <a:lnTo>
                    <a:pt x="1765" y="5245"/>
                  </a:lnTo>
                  <a:lnTo>
                    <a:pt x="0" y="8178"/>
                  </a:lnTo>
                  <a:lnTo>
                    <a:pt x="0" y="343700"/>
                  </a:lnTo>
                  <a:lnTo>
                    <a:pt x="3149" y="348742"/>
                  </a:lnTo>
                  <a:lnTo>
                    <a:pt x="4914" y="351561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D0D9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486935" y="4770958"/>
              <a:ext cx="5715" cy="341630"/>
            </a:xfrm>
            <a:custGeom>
              <a:avLst/>
              <a:gdLst/>
              <a:ahLst/>
              <a:cxnLst/>
              <a:rect l="l" t="t" r="r" b="b"/>
              <a:pathLst>
                <a:path w="5714" h="341629">
                  <a:moveTo>
                    <a:pt x="5143" y="0"/>
                  </a:moveTo>
                  <a:lnTo>
                    <a:pt x="3149" y="3314"/>
                  </a:lnTo>
                  <a:lnTo>
                    <a:pt x="3149" y="2971"/>
                  </a:lnTo>
                  <a:lnTo>
                    <a:pt x="2476" y="2971"/>
                  </a:lnTo>
                  <a:lnTo>
                    <a:pt x="2476" y="4432"/>
                  </a:lnTo>
                  <a:lnTo>
                    <a:pt x="1981" y="5245"/>
                  </a:lnTo>
                  <a:lnTo>
                    <a:pt x="1981" y="5867"/>
                  </a:lnTo>
                  <a:lnTo>
                    <a:pt x="838" y="5867"/>
                  </a:lnTo>
                  <a:lnTo>
                    <a:pt x="838" y="8750"/>
                  </a:lnTo>
                  <a:lnTo>
                    <a:pt x="0" y="8750"/>
                  </a:lnTo>
                  <a:lnTo>
                    <a:pt x="0" y="333527"/>
                  </a:lnTo>
                  <a:lnTo>
                    <a:pt x="1524" y="333527"/>
                  </a:lnTo>
                  <a:lnTo>
                    <a:pt x="1524" y="337858"/>
                  </a:lnTo>
                  <a:lnTo>
                    <a:pt x="2870" y="337858"/>
                  </a:lnTo>
                  <a:lnTo>
                    <a:pt x="5143" y="341477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D0D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485830" y="4776825"/>
              <a:ext cx="3175" cy="330835"/>
            </a:xfrm>
            <a:custGeom>
              <a:avLst/>
              <a:gdLst/>
              <a:ahLst/>
              <a:cxnLst/>
              <a:rect l="l" t="t" r="r" b="b"/>
              <a:pathLst>
                <a:path w="3175" h="330835">
                  <a:moveTo>
                    <a:pt x="3149" y="0"/>
                  </a:moveTo>
                  <a:lnTo>
                    <a:pt x="1181" y="0"/>
                  </a:lnTo>
                  <a:lnTo>
                    <a:pt x="1181" y="5765"/>
                  </a:lnTo>
                  <a:lnTo>
                    <a:pt x="0" y="5765"/>
                  </a:lnTo>
                  <a:lnTo>
                    <a:pt x="0" y="326224"/>
                  </a:lnTo>
                  <a:lnTo>
                    <a:pt x="1727" y="326224"/>
                  </a:lnTo>
                  <a:lnTo>
                    <a:pt x="1727" y="330555"/>
                  </a:lnTo>
                  <a:lnTo>
                    <a:pt x="3149" y="330555"/>
                  </a:lnTo>
                  <a:lnTo>
                    <a:pt x="3149" y="326224"/>
                  </a:lnTo>
                  <a:lnTo>
                    <a:pt x="3149" y="576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D0DA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481411" y="4779683"/>
              <a:ext cx="5715" cy="325120"/>
            </a:xfrm>
            <a:custGeom>
              <a:avLst/>
              <a:gdLst/>
              <a:ahLst/>
              <a:cxnLst/>
              <a:rect l="l" t="t" r="r" b="b"/>
              <a:pathLst>
                <a:path w="5714" h="325120">
                  <a:moveTo>
                    <a:pt x="5613" y="0"/>
                  </a:moveTo>
                  <a:lnTo>
                    <a:pt x="4267" y="2552"/>
                  </a:lnTo>
                  <a:lnTo>
                    <a:pt x="3213" y="4533"/>
                  </a:lnTo>
                  <a:lnTo>
                    <a:pt x="3162" y="4356"/>
                  </a:lnTo>
                  <a:lnTo>
                    <a:pt x="1778" y="4356"/>
                  </a:lnTo>
                  <a:lnTo>
                    <a:pt x="1778" y="7239"/>
                  </a:lnTo>
                  <a:lnTo>
                    <a:pt x="1104" y="8496"/>
                  </a:lnTo>
                  <a:lnTo>
                    <a:pt x="1104" y="10134"/>
                  </a:lnTo>
                  <a:lnTo>
                    <a:pt x="0" y="10134"/>
                  </a:lnTo>
                  <a:lnTo>
                    <a:pt x="0" y="316141"/>
                  </a:lnTo>
                  <a:lnTo>
                    <a:pt x="1104" y="316141"/>
                  </a:lnTo>
                  <a:lnTo>
                    <a:pt x="1104" y="317461"/>
                  </a:lnTo>
                  <a:lnTo>
                    <a:pt x="1638" y="318325"/>
                  </a:lnTo>
                  <a:lnTo>
                    <a:pt x="1638" y="320471"/>
                  </a:lnTo>
                  <a:lnTo>
                    <a:pt x="2984" y="320471"/>
                  </a:lnTo>
                  <a:lnTo>
                    <a:pt x="3441" y="321195"/>
                  </a:lnTo>
                  <a:lnTo>
                    <a:pt x="5613" y="324675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D1DA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479429" y="4788369"/>
              <a:ext cx="3175" cy="309245"/>
            </a:xfrm>
            <a:custGeom>
              <a:avLst/>
              <a:gdLst/>
              <a:ahLst/>
              <a:cxnLst/>
              <a:rect l="l" t="t" r="r" b="b"/>
              <a:pathLst>
                <a:path w="3175" h="309245">
                  <a:moveTo>
                    <a:pt x="3149" y="0"/>
                  </a:moveTo>
                  <a:lnTo>
                    <a:pt x="1460" y="0"/>
                  </a:lnTo>
                  <a:lnTo>
                    <a:pt x="1460" y="5778"/>
                  </a:lnTo>
                  <a:lnTo>
                    <a:pt x="0" y="5778"/>
                  </a:lnTo>
                  <a:lnTo>
                    <a:pt x="0" y="303136"/>
                  </a:lnTo>
                  <a:lnTo>
                    <a:pt x="1193" y="303136"/>
                  </a:lnTo>
                  <a:lnTo>
                    <a:pt x="1193" y="307454"/>
                  </a:lnTo>
                  <a:lnTo>
                    <a:pt x="2717" y="307454"/>
                  </a:lnTo>
                  <a:lnTo>
                    <a:pt x="2717" y="308902"/>
                  </a:lnTo>
                  <a:lnTo>
                    <a:pt x="3149" y="308902"/>
                  </a:lnTo>
                  <a:lnTo>
                    <a:pt x="3149" y="307454"/>
                  </a:lnTo>
                  <a:lnTo>
                    <a:pt x="3149" y="303136"/>
                  </a:lnTo>
                  <a:lnTo>
                    <a:pt x="3149" y="5778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D1D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478107" y="4790553"/>
              <a:ext cx="3175" cy="304800"/>
            </a:xfrm>
            <a:custGeom>
              <a:avLst/>
              <a:gdLst/>
              <a:ahLst/>
              <a:cxnLst/>
              <a:rect l="l" t="t" r="r" b="b"/>
              <a:pathLst>
                <a:path w="3175" h="304800">
                  <a:moveTo>
                    <a:pt x="3154" y="0"/>
                  </a:moveTo>
                  <a:lnTo>
                    <a:pt x="0" y="5944"/>
                  </a:lnTo>
                  <a:lnTo>
                    <a:pt x="0" y="298044"/>
                  </a:lnTo>
                  <a:lnTo>
                    <a:pt x="3154" y="304379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D2D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475010" y="4793894"/>
              <a:ext cx="5080" cy="297815"/>
            </a:xfrm>
            <a:custGeom>
              <a:avLst/>
              <a:gdLst/>
              <a:ahLst/>
              <a:cxnLst/>
              <a:rect l="l" t="t" r="r" b="b"/>
              <a:pathLst>
                <a:path w="5079" h="297814">
                  <a:moveTo>
                    <a:pt x="4483" y="0"/>
                  </a:moveTo>
                  <a:lnTo>
                    <a:pt x="3149" y="2489"/>
                  </a:lnTo>
                  <a:lnTo>
                    <a:pt x="1320" y="5943"/>
                  </a:lnTo>
                  <a:lnTo>
                    <a:pt x="0" y="8432"/>
                  </a:lnTo>
                  <a:lnTo>
                    <a:pt x="0" y="288505"/>
                  </a:lnTo>
                  <a:lnTo>
                    <a:pt x="3149" y="294843"/>
                  </a:lnTo>
                  <a:lnTo>
                    <a:pt x="4483" y="297497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2DB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471924" y="4800066"/>
              <a:ext cx="4445" cy="285115"/>
            </a:xfrm>
            <a:custGeom>
              <a:avLst/>
              <a:gdLst/>
              <a:ahLst/>
              <a:cxnLst/>
              <a:rect l="l" t="t" r="r" b="b"/>
              <a:pathLst>
                <a:path w="4445" h="285114">
                  <a:moveTo>
                    <a:pt x="4279" y="0"/>
                  </a:moveTo>
                  <a:lnTo>
                    <a:pt x="2819" y="2743"/>
                  </a:lnTo>
                  <a:lnTo>
                    <a:pt x="2070" y="2743"/>
                  </a:lnTo>
                  <a:lnTo>
                    <a:pt x="2070" y="4191"/>
                  </a:lnTo>
                  <a:lnTo>
                    <a:pt x="1765" y="4762"/>
                  </a:lnTo>
                  <a:lnTo>
                    <a:pt x="1765" y="5626"/>
                  </a:lnTo>
                  <a:lnTo>
                    <a:pt x="685" y="5626"/>
                  </a:lnTo>
                  <a:lnTo>
                    <a:pt x="685" y="8509"/>
                  </a:lnTo>
                  <a:lnTo>
                    <a:pt x="0" y="8509"/>
                  </a:lnTo>
                  <a:lnTo>
                    <a:pt x="0" y="275551"/>
                  </a:lnTo>
                  <a:lnTo>
                    <a:pt x="1511" y="275551"/>
                  </a:lnTo>
                  <a:lnTo>
                    <a:pt x="1511" y="282778"/>
                  </a:lnTo>
                  <a:lnTo>
                    <a:pt x="3149" y="282778"/>
                  </a:lnTo>
                  <a:lnTo>
                    <a:pt x="3149" y="282460"/>
                  </a:lnTo>
                  <a:lnTo>
                    <a:pt x="4279" y="284734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D2DB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467504" y="4804244"/>
              <a:ext cx="6350" cy="276225"/>
            </a:xfrm>
            <a:custGeom>
              <a:avLst/>
              <a:gdLst/>
              <a:ahLst/>
              <a:cxnLst/>
              <a:rect l="l" t="t" r="r" b="b"/>
              <a:pathLst>
                <a:path w="6350" h="276225">
                  <a:moveTo>
                    <a:pt x="6248" y="0"/>
                  </a:moveTo>
                  <a:lnTo>
                    <a:pt x="6108" y="0"/>
                  </a:lnTo>
                  <a:lnTo>
                    <a:pt x="6108" y="1447"/>
                  </a:lnTo>
                  <a:lnTo>
                    <a:pt x="4457" y="1447"/>
                  </a:lnTo>
                  <a:lnTo>
                    <a:pt x="4457" y="7226"/>
                  </a:lnTo>
                  <a:lnTo>
                    <a:pt x="4254" y="7226"/>
                  </a:lnTo>
                  <a:lnTo>
                    <a:pt x="4254" y="4800"/>
                  </a:lnTo>
                  <a:lnTo>
                    <a:pt x="3162" y="7226"/>
                  </a:lnTo>
                  <a:lnTo>
                    <a:pt x="3086" y="7416"/>
                  </a:lnTo>
                  <a:lnTo>
                    <a:pt x="1104" y="11861"/>
                  </a:lnTo>
                  <a:lnTo>
                    <a:pt x="0" y="14338"/>
                  </a:lnTo>
                  <a:lnTo>
                    <a:pt x="0" y="263080"/>
                  </a:lnTo>
                  <a:lnTo>
                    <a:pt x="2971" y="269062"/>
                  </a:lnTo>
                  <a:lnTo>
                    <a:pt x="3086" y="269278"/>
                  </a:lnTo>
                  <a:lnTo>
                    <a:pt x="3086" y="269938"/>
                  </a:lnTo>
                  <a:lnTo>
                    <a:pt x="3403" y="269938"/>
                  </a:lnTo>
                  <a:lnTo>
                    <a:pt x="4254" y="271627"/>
                  </a:lnTo>
                  <a:lnTo>
                    <a:pt x="4254" y="269938"/>
                  </a:lnTo>
                  <a:lnTo>
                    <a:pt x="4851" y="269938"/>
                  </a:lnTo>
                  <a:lnTo>
                    <a:pt x="4851" y="275704"/>
                  </a:lnTo>
                  <a:lnTo>
                    <a:pt x="6248" y="275704"/>
                  </a:lnTo>
                  <a:lnTo>
                    <a:pt x="6248" y="269938"/>
                  </a:lnTo>
                  <a:lnTo>
                    <a:pt x="6248" y="7226"/>
                  </a:lnTo>
                  <a:lnTo>
                    <a:pt x="6248" y="1447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D2DB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465521" y="4815960"/>
              <a:ext cx="3175" cy="254000"/>
            </a:xfrm>
            <a:custGeom>
              <a:avLst/>
              <a:gdLst/>
              <a:ahLst/>
              <a:cxnLst/>
              <a:rect l="l" t="t" r="r" b="b"/>
              <a:pathLst>
                <a:path w="3175" h="254000">
                  <a:moveTo>
                    <a:pt x="3154" y="0"/>
                  </a:moveTo>
                  <a:lnTo>
                    <a:pt x="0" y="7064"/>
                  </a:lnTo>
                  <a:lnTo>
                    <a:pt x="0" y="247363"/>
                  </a:lnTo>
                  <a:lnTo>
                    <a:pt x="3154" y="253698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D2DC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464196" y="4818927"/>
              <a:ext cx="3175" cy="248285"/>
            </a:xfrm>
            <a:custGeom>
              <a:avLst/>
              <a:gdLst/>
              <a:ahLst/>
              <a:cxnLst/>
              <a:rect l="l" t="t" r="r" b="b"/>
              <a:pathLst>
                <a:path w="3175" h="248285">
                  <a:moveTo>
                    <a:pt x="3154" y="0"/>
                  </a:moveTo>
                  <a:lnTo>
                    <a:pt x="0" y="7064"/>
                  </a:lnTo>
                  <a:lnTo>
                    <a:pt x="0" y="241735"/>
                  </a:lnTo>
                  <a:lnTo>
                    <a:pt x="3154" y="248069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D2DC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463085" y="4823015"/>
              <a:ext cx="2540" cy="241300"/>
            </a:xfrm>
            <a:custGeom>
              <a:avLst/>
              <a:gdLst/>
              <a:ahLst/>
              <a:cxnLst/>
              <a:rect l="l" t="t" r="r" b="b"/>
              <a:pathLst>
                <a:path w="2539" h="241300">
                  <a:moveTo>
                    <a:pt x="2527" y="0"/>
                  </a:moveTo>
                  <a:lnTo>
                    <a:pt x="1143" y="0"/>
                  </a:lnTo>
                  <a:lnTo>
                    <a:pt x="1143" y="5765"/>
                  </a:lnTo>
                  <a:lnTo>
                    <a:pt x="0" y="5765"/>
                  </a:lnTo>
                  <a:lnTo>
                    <a:pt x="0" y="235280"/>
                  </a:lnTo>
                  <a:lnTo>
                    <a:pt x="292" y="235280"/>
                  </a:lnTo>
                  <a:lnTo>
                    <a:pt x="292" y="236728"/>
                  </a:lnTo>
                  <a:lnTo>
                    <a:pt x="1727" y="236728"/>
                  </a:lnTo>
                  <a:lnTo>
                    <a:pt x="1727" y="241058"/>
                  </a:lnTo>
                  <a:lnTo>
                    <a:pt x="2527" y="241058"/>
                  </a:lnTo>
                  <a:lnTo>
                    <a:pt x="2527" y="236728"/>
                  </a:lnTo>
                  <a:lnTo>
                    <a:pt x="2527" y="235280"/>
                  </a:lnTo>
                  <a:lnTo>
                    <a:pt x="2527" y="576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D3DC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459770" y="4825898"/>
              <a:ext cx="5080" cy="235585"/>
            </a:xfrm>
            <a:custGeom>
              <a:avLst/>
              <a:gdLst/>
              <a:ahLst/>
              <a:cxnLst/>
              <a:rect l="l" t="t" r="r" b="b"/>
              <a:pathLst>
                <a:path w="5079" h="235585">
                  <a:moveTo>
                    <a:pt x="4483" y="0"/>
                  </a:moveTo>
                  <a:lnTo>
                    <a:pt x="2857" y="0"/>
                  </a:lnTo>
                  <a:lnTo>
                    <a:pt x="2857" y="2882"/>
                  </a:lnTo>
                  <a:lnTo>
                    <a:pt x="1879" y="2882"/>
                  </a:lnTo>
                  <a:lnTo>
                    <a:pt x="1879" y="7213"/>
                  </a:lnTo>
                  <a:lnTo>
                    <a:pt x="1333" y="7213"/>
                  </a:lnTo>
                  <a:lnTo>
                    <a:pt x="1333" y="8661"/>
                  </a:lnTo>
                  <a:lnTo>
                    <a:pt x="368" y="8661"/>
                  </a:lnTo>
                  <a:lnTo>
                    <a:pt x="368" y="10109"/>
                  </a:lnTo>
                  <a:lnTo>
                    <a:pt x="0" y="10109"/>
                  </a:lnTo>
                  <a:lnTo>
                    <a:pt x="0" y="223735"/>
                  </a:lnTo>
                  <a:lnTo>
                    <a:pt x="1333" y="223735"/>
                  </a:lnTo>
                  <a:lnTo>
                    <a:pt x="1333" y="226631"/>
                  </a:lnTo>
                  <a:lnTo>
                    <a:pt x="1739" y="226631"/>
                  </a:lnTo>
                  <a:lnTo>
                    <a:pt x="1739" y="232397"/>
                  </a:lnTo>
                  <a:lnTo>
                    <a:pt x="2540" y="232397"/>
                  </a:lnTo>
                  <a:lnTo>
                    <a:pt x="2540" y="233845"/>
                  </a:lnTo>
                  <a:lnTo>
                    <a:pt x="4318" y="233845"/>
                  </a:lnTo>
                  <a:lnTo>
                    <a:pt x="4318" y="235292"/>
                  </a:lnTo>
                  <a:lnTo>
                    <a:pt x="4483" y="235292"/>
                  </a:lnTo>
                  <a:lnTo>
                    <a:pt x="4483" y="233845"/>
                  </a:lnTo>
                  <a:lnTo>
                    <a:pt x="4483" y="226631"/>
                  </a:lnTo>
                  <a:lnTo>
                    <a:pt x="4483" y="7213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3DC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438383" y="4832781"/>
              <a:ext cx="22860" cy="220345"/>
            </a:xfrm>
            <a:custGeom>
              <a:avLst/>
              <a:gdLst/>
              <a:ahLst/>
              <a:cxnLst/>
              <a:rect l="l" t="t" r="r" b="b"/>
              <a:pathLst>
                <a:path w="22860" h="220345">
                  <a:moveTo>
                    <a:pt x="22783" y="0"/>
                  </a:moveTo>
                  <a:lnTo>
                    <a:pt x="22123" y="1460"/>
                  </a:lnTo>
                  <a:lnTo>
                    <a:pt x="21386" y="3556"/>
                  </a:lnTo>
                  <a:lnTo>
                    <a:pt x="19621" y="8597"/>
                  </a:lnTo>
                  <a:lnTo>
                    <a:pt x="11785" y="30949"/>
                  </a:lnTo>
                  <a:lnTo>
                    <a:pt x="4394" y="61112"/>
                  </a:lnTo>
                  <a:lnTo>
                    <a:pt x="342" y="92075"/>
                  </a:lnTo>
                  <a:lnTo>
                    <a:pt x="0" y="123964"/>
                  </a:lnTo>
                  <a:lnTo>
                    <a:pt x="3746" y="156895"/>
                  </a:lnTo>
                  <a:lnTo>
                    <a:pt x="11963" y="190969"/>
                  </a:lnTo>
                  <a:lnTo>
                    <a:pt x="21386" y="216484"/>
                  </a:lnTo>
                  <a:lnTo>
                    <a:pt x="22783" y="220230"/>
                  </a:lnTo>
                  <a:lnTo>
                    <a:pt x="22783" y="0"/>
                  </a:lnTo>
                  <a:close/>
                </a:path>
              </a:pathLst>
            </a:custGeom>
            <a:solidFill>
              <a:srgbClr val="D4D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3" name="object 3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3657600"/>
            <a:ext cx="4833023" cy="281751"/>
          </a:xfrm>
          <a:prstGeom prst="rect">
            <a:avLst/>
          </a:prstGeom>
        </p:spPr>
      </p:pic>
      <p:sp>
        <p:nvSpPr>
          <p:cNvPr id="324" name="object 324"/>
          <p:cNvSpPr/>
          <p:nvPr/>
        </p:nvSpPr>
        <p:spPr>
          <a:xfrm>
            <a:off x="3112111" y="4182146"/>
            <a:ext cx="2724150" cy="120650"/>
          </a:xfrm>
          <a:custGeom>
            <a:avLst/>
            <a:gdLst/>
            <a:ahLst/>
            <a:cxnLst/>
            <a:rect l="l" t="t" r="r" b="b"/>
            <a:pathLst>
              <a:path w="2724150" h="120650">
                <a:moveTo>
                  <a:pt x="15126" y="0"/>
                </a:moveTo>
                <a:lnTo>
                  <a:pt x="0" y="0"/>
                </a:lnTo>
                <a:lnTo>
                  <a:pt x="32791" y="120426"/>
                </a:lnTo>
                <a:lnTo>
                  <a:pt x="44781" y="120426"/>
                </a:lnTo>
                <a:lnTo>
                  <a:pt x="51904" y="95511"/>
                </a:lnTo>
                <a:lnTo>
                  <a:pt x="39747" y="95511"/>
                </a:lnTo>
                <a:lnTo>
                  <a:pt x="15126" y="0"/>
                </a:lnTo>
                <a:close/>
              </a:path>
              <a:path w="2724150" h="120650">
                <a:moveTo>
                  <a:pt x="84431" y="29900"/>
                </a:moveTo>
                <a:lnTo>
                  <a:pt x="70661" y="29900"/>
                </a:lnTo>
                <a:lnTo>
                  <a:pt x="95879" y="120426"/>
                </a:lnTo>
                <a:lnTo>
                  <a:pt x="107251" y="120426"/>
                </a:lnTo>
                <a:lnTo>
                  <a:pt x="114167" y="95511"/>
                </a:lnTo>
                <a:lnTo>
                  <a:pt x="102194" y="95511"/>
                </a:lnTo>
                <a:lnTo>
                  <a:pt x="84431" y="29900"/>
                </a:lnTo>
                <a:close/>
              </a:path>
              <a:path w="2724150" h="120650">
                <a:moveTo>
                  <a:pt x="199354" y="0"/>
                </a:moveTo>
                <a:lnTo>
                  <a:pt x="182947" y="0"/>
                </a:lnTo>
                <a:lnTo>
                  <a:pt x="133749" y="120426"/>
                </a:lnTo>
                <a:lnTo>
                  <a:pt x="148257" y="120426"/>
                </a:lnTo>
                <a:lnTo>
                  <a:pt x="160247" y="90529"/>
                </a:lnTo>
                <a:lnTo>
                  <a:pt x="237301" y="90529"/>
                </a:lnTo>
                <a:lnTo>
                  <a:pt x="231034" y="75579"/>
                </a:lnTo>
                <a:lnTo>
                  <a:pt x="166540" y="75579"/>
                </a:lnTo>
                <a:lnTo>
                  <a:pt x="191162" y="14118"/>
                </a:lnTo>
                <a:lnTo>
                  <a:pt x="205272" y="14118"/>
                </a:lnTo>
                <a:lnTo>
                  <a:pt x="199354" y="0"/>
                </a:lnTo>
                <a:close/>
              </a:path>
              <a:path w="2724150" h="120650">
                <a:moveTo>
                  <a:pt x="237301" y="90529"/>
                </a:moveTo>
                <a:lnTo>
                  <a:pt x="221436" y="90529"/>
                </a:lnTo>
                <a:lnTo>
                  <a:pt x="233426" y="120426"/>
                </a:lnTo>
                <a:lnTo>
                  <a:pt x="249833" y="120426"/>
                </a:lnTo>
                <a:lnTo>
                  <a:pt x="237301" y="90529"/>
                </a:lnTo>
                <a:close/>
              </a:path>
              <a:path w="2724150" h="120650">
                <a:moveTo>
                  <a:pt x="76336" y="0"/>
                </a:moveTo>
                <a:lnTo>
                  <a:pt x="66863" y="0"/>
                </a:lnTo>
                <a:lnTo>
                  <a:pt x="39747" y="95511"/>
                </a:lnTo>
                <a:lnTo>
                  <a:pt x="51904" y="95511"/>
                </a:lnTo>
                <a:lnTo>
                  <a:pt x="70661" y="29900"/>
                </a:lnTo>
                <a:lnTo>
                  <a:pt x="84431" y="29900"/>
                </a:lnTo>
                <a:lnTo>
                  <a:pt x="76336" y="0"/>
                </a:lnTo>
                <a:close/>
              </a:path>
              <a:path w="2724150" h="120650">
                <a:moveTo>
                  <a:pt x="140683" y="0"/>
                </a:moveTo>
                <a:lnTo>
                  <a:pt x="126793" y="0"/>
                </a:lnTo>
                <a:lnTo>
                  <a:pt x="102194" y="95511"/>
                </a:lnTo>
                <a:lnTo>
                  <a:pt x="114167" y="95511"/>
                </a:lnTo>
                <a:lnTo>
                  <a:pt x="140683" y="0"/>
                </a:lnTo>
                <a:close/>
              </a:path>
              <a:path w="2724150" h="120650">
                <a:moveTo>
                  <a:pt x="205272" y="14118"/>
                </a:moveTo>
                <a:lnTo>
                  <a:pt x="191162" y="14118"/>
                </a:lnTo>
                <a:lnTo>
                  <a:pt x="215761" y="75579"/>
                </a:lnTo>
                <a:lnTo>
                  <a:pt x="231034" y="75579"/>
                </a:lnTo>
                <a:lnTo>
                  <a:pt x="205272" y="14118"/>
                </a:lnTo>
                <a:close/>
              </a:path>
              <a:path w="2724150" h="120650">
                <a:moveTo>
                  <a:pt x="276949" y="83884"/>
                </a:moveTo>
                <a:lnTo>
                  <a:pt x="262442" y="88866"/>
                </a:lnTo>
                <a:lnTo>
                  <a:pt x="262442" y="102985"/>
                </a:lnTo>
                <a:lnTo>
                  <a:pt x="264341" y="110461"/>
                </a:lnTo>
                <a:lnTo>
                  <a:pt x="266858" y="114612"/>
                </a:lnTo>
                <a:lnTo>
                  <a:pt x="270016" y="117935"/>
                </a:lnTo>
                <a:lnTo>
                  <a:pt x="275691" y="120426"/>
                </a:lnTo>
                <a:lnTo>
                  <a:pt x="345094" y="120426"/>
                </a:lnTo>
                <a:lnTo>
                  <a:pt x="350769" y="117935"/>
                </a:lnTo>
                <a:lnTo>
                  <a:pt x="353927" y="114612"/>
                </a:lnTo>
                <a:lnTo>
                  <a:pt x="357084" y="110461"/>
                </a:lnTo>
                <a:lnTo>
                  <a:pt x="358203" y="103816"/>
                </a:lnTo>
                <a:lnTo>
                  <a:pt x="276949" y="103816"/>
                </a:lnTo>
                <a:lnTo>
                  <a:pt x="276949" y="83884"/>
                </a:lnTo>
                <a:close/>
              </a:path>
              <a:path w="2724150" h="120650">
                <a:moveTo>
                  <a:pt x="343835" y="0"/>
                </a:moveTo>
                <a:lnTo>
                  <a:pt x="278848" y="0"/>
                </a:lnTo>
                <a:lnTo>
                  <a:pt x="273814" y="2491"/>
                </a:lnTo>
                <a:lnTo>
                  <a:pt x="270656" y="6645"/>
                </a:lnTo>
                <a:lnTo>
                  <a:pt x="267498" y="9964"/>
                </a:lnTo>
                <a:lnTo>
                  <a:pt x="266240" y="17441"/>
                </a:lnTo>
                <a:lnTo>
                  <a:pt x="266240" y="49832"/>
                </a:lnTo>
                <a:lnTo>
                  <a:pt x="267498" y="57306"/>
                </a:lnTo>
                <a:lnTo>
                  <a:pt x="273814" y="65611"/>
                </a:lnTo>
                <a:lnTo>
                  <a:pt x="278848" y="67274"/>
                </a:lnTo>
                <a:lnTo>
                  <a:pt x="344476" y="67274"/>
                </a:lnTo>
                <a:lnTo>
                  <a:pt x="344476" y="103816"/>
                </a:lnTo>
                <a:lnTo>
                  <a:pt x="358203" y="103816"/>
                </a:lnTo>
                <a:lnTo>
                  <a:pt x="358343" y="102985"/>
                </a:lnTo>
                <a:lnTo>
                  <a:pt x="358343" y="67274"/>
                </a:lnTo>
                <a:lnTo>
                  <a:pt x="280107" y="49832"/>
                </a:lnTo>
                <a:lnTo>
                  <a:pt x="280107" y="16609"/>
                </a:lnTo>
                <a:lnTo>
                  <a:pt x="357084" y="16609"/>
                </a:lnTo>
                <a:lnTo>
                  <a:pt x="355826" y="9964"/>
                </a:lnTo>
                <a:lnTo>
                  <a:pt x="352668" y="6645"/>
                </a:lnTo>
                <a:lnTo>
                  <a:pt x="349510" y="2491"/>
                </a:lnTo>
                <a:lnTo>
                  <a:pt x="343835" y="0"/>
                </a:lnTo>
                <a:close/>
              </a:path>
              <a:path w="2724150" h="120650">
                <a:moveTo>
                  <a:pt x="357084" y="16609"/>
                </a:moveTo>
                <a:lnTo>
                  <a:pt x="344476" y="16609"/>
                </a:lnTo>
                <a:lnTo>
                  <a:pt x="344476" y="34051"/>
                </a:lnTo>
                <a:lnTo>
                  <a:pt x="357084" y="29068"/>
                </a:lnTo>
                <a:lnTo>
                  <a:pt x="357084" y="16609"/>
                </a:lnTo>
                <a:close/>
              </a:path>
              <a:path w="2724150" h="120650">
                <a:moveTo>
                  <a:pt x="426487" y="16609"/>
                </a:moveTo>
                <a:lnTo>
                  <a:pt x="411339" y="16609"/>
                </a:lnTo>
                <a:lnTo>
                  <a:pt x="411339" y="120426"/>
                </a:lnTo>
                <a:lnTo>
                  <a:pt x="426487" y="120426"/>
                </a:lnTo>
                <a:lnTo>
                  <a:pt x="426487" y="16609"/>
                </a:lnTo>
                <a:close/>
              </a:path>
              <a:path w="2724150" h="120650">
                <a:moveTo>
                  <a:pt x="468134" y="0"/>
                </a:moveTo>
                <a:lnTo>
                  <a:pt x="369693" y="0"/>
                </a:lnTo>
                <a:lnTo>
                  <a:pt x="369693" y="16609"/>
                </a:lnTo>
                <a:lnTo>
                  <a:pt x="468134" y="16609"/>
                </a:lnTo>
                <a:lnTo>
                  <a:pt x="468134" y="0"/>
                </a:lnTo>
                <a:close/>
              </a:path>
              <a:path w="2724150" h="120650">
                <a:moveTo>
                  <a:pt x="568429" y="0"/>
                </a:moveTo>
                <a:lnTo>
                  <a:pt x="481383" y="0"/>
                </a:lnTo>
                <a:lnTo>
                  <a:pt x="481383" y="120426"/>
                </a:lnTo>
                <a:lnTo>
                  <a:pt x="569710" y="120426"/>
                </a:lnTo>
                <a:lnTo>
                  <a:pt x="569710" y="103816"/>
                </a:lnTo>
                <a:lnTo>
                  <a:pt x="496509" y="103816"/>
                </a:lnTo>
                <a:lnTo>
                  <a:pt x="496509" y="65611"/>
                </a:lnTo>
                <a:lnTo>
                  <a:pt x="540672" y="65611"/>
                </a:lnTo>
                <a:lnTo>
                  <a:pt x="540672" y="49832"/>
                </a:lnTo>
                <a:lnTo>
                  <a:pt x="496509" y="49832"/>
                </a:lnTo>
                <a:lnTo>
                  <a:pt x="496509" y="16609"/>
                </a:lnTo>
                <a:lnTo>
                  <a:pt x="568429" y="16609"/>
                </a:lnTo>
                <a:lnTo>
                  <a:pt x="568429" y="0"/>
                </a:lnTo>
                <a:close/>
              </a:path>
              <a:path w="2724150" h="120650">
                <a:moveTo>
                  <a:pt x="693986" y="16609"/>
                </a:moveTo>
                <a:lnTo>
                  <a:pt x="678838" y="16609"/>
                </a:lnTo>
                <a:lnTo>
                  <a:pt x="678838" y="120426"/>
                </a:lnTo>
                <a:lnTo>
                  <a:pt x="693986" y="120426"/>
                </a:lnTo>
                <a:lnTo>
                  <a:pt x="693986" y="16609"/>
                </a:lnTo>
                <a:close/>
              </a:path>
              <a:path w="2724150" h="120650">
                <a:moveTo>
                  <a:pt x="735633" y="0"/>
                </a:moveTo>
                <a:lnTo>
                  <a:pt x="637214" y="0"/>
                </a:lnTo>
                <a:lnTo>
                  <a:pt x="637214" y="16609"/>
                </a:lnTo>
                <a:lnTo>
                  <a:pt x="735633" y="16609"/>
                </a:lnTo>
                <a:lnTo>
                  <a:pt x="735633" y="0"/>
                </a:lnTo>
                <a:close/>
              </a:path>
              <a:path w="2724150" h="120650">
                <a:moveTo>
                  <a:pt x="839726" y="0"/>
                </a:moveTo>
                <a:lnTo>
                  <a:pt x="760232" y="0"/>
                </a:lnTo>
                <a:lnTo>
                  <a:pt x="746983" y="18272"/>
                </a:lnTo>
                <a:lnTo>
                  <a:pt x="746983" y="102985"/>
                </a:lnTo>
                <a:lnTo>
                  <a:pt x="839726" y="120426"/>
                </a:lnTo>
                <a:lnTo>
                  <a:pt x="845401" y="117935"/>
                </a:lnTo>
                <a:lnTo>
                  <a:pt x="847941" y="114612"/>
                </a:lnTo>
                <a:lnTo>
                  <a:pt x="851076" y="110461"/>
                </a:lnTo>
                <a:lnTo>
                  <a:pt x="852214" y="103816"/>
                </a:lnTo>
                <a:lnTo>
                  <a:pt x="762131" y="103816"/>
                </a:lnTo>
                <a:lnTo>
                  <a:pt x="762131" y="16609"/>
                </a:lnTo>
                <a:lnTo>
                  <a:pt x="852214" y="16609"/>
                </a:lnTo>
                <a:lnTo>
                  <a:pt x="851076" y="9964"/>
                </a:lnTo>
                <a:lnTo>
                  <a:pt x="847941" y="6645"/>
                </a:lnTo>
                <a:lnTo>
                  <a:pt x="845401" y="2491"/>
                </a:lnTo>
                <a:lnTo>
                  <a:pt x="839726" y="0"/>
                </a:lnTo>
                <a:close/>
              </a:path>
              <a:path w="2724150" h="120650">
                <a:moveTo>
                  <a:pt x="852214" y="16609"/>
                </a:moveTo>
                <a:lnTo>
                  <a:pt x="837827" y="16609"/>
                </a:lnTo>
                <a:lnTo>
                  <a:pt x="837827" y="103816"/>
                </a:lnTo>
                <a:lnTo>
                  <a:pt x="852214" y="103816"/>
                </a:lnTo>
                <a:lnTo>
                  <a:pt x="852357" y="102985"/>
                </a:lnTo>
                <a:lnTo>
                  <a:pt x="852357" y="17441"/>
                </a:lnTo>
                <a:lnTo>
                  <a:pt x="852214" y="16609"/>
                </a:lnTo>
                <a:close/>
              </a:path>
              <a:path w="2724150" h="120650">
                <a:moveTo>
                  <a:pt x="1039721" y="0"/>
                </a:moveTo>
                <a:lnTo>
                  <a:pt x="952034" y="0"/>
                </a:lnTo>
                <a:lnTo>
                  <a:pt x="952034" y="120426"/>
                </a:lnTo>
                <a:lnTo>
                  <a:pt x="1040361" y="120426"/>
                </a:lnTo>
                <a:lnTo>
                  <a:pt x="1040361" y="103816"/>
                </a:lnTo>
                <a:lnTo>
                  <a:pt x="967182" y="103816"/>
                </a:lnTo>
                <a:lnTo>
                  <a:pt x="967182" y="65611"/>
                </a:lnTo>
                <a:lnTo>
                  <a:pt x="1011346" y="65611"/>
                </a:lnTo>
                <a:lnTo>
                  <a:pt x="1011346" y="49832"/>
                </a:lnTo>
                <a:lnTo>
                  <a:pt x="967182" y="49832"/>
                </a:lnTo>
                <a:lnTo>
                  <a:pt x="967182" y="16609"/>
                </a:lnTo>
                <a:lnTo>
                  <a:pt x="1039721" y="16609"/>
                </a:lnTo>
                <a:lnTo>
                  <a:pt x="1039721" y="0"/>
                </a:lnTo>
                <a:close/>
              </a:path>
              <a:path w="2724150" h="120650">
                <a:moveTo>
                  <a:pt x="1073175" y="0"/>
                </a:moveTo>
                <a:lnTo>
                  <a:pt x="1063061" y="0"/>
                </a:lnTo>
                <a:lnTo>
                  <a:pt x="1063061" y="120426"/>
                </a:lnTo>
                <a:lnTo>
                  <a:pt x="1077591" y="120426"/>
                </a:lnTo>
                <a:lnTo>
                  <a:pt x="1077591" y="44019"/>
                </a:lnTo>
                <a:lnTo>
                  <a:pt x="1076951" y="39033"/>
                </a:lnTo>
                <a:lnTo>
                  <a:pt x="1076951" y="27406"/>
                </a:lnTo>
                <a:lnTo>
                  <a:pt x="1076310" y="23255"/>
                </a:lnTo>
                <a:lnTo>
                  <a:pt x="1092814" y="23255"/>
                </a:lnTo>
                <a:lnTo>
                  <a:pt x="1073175" y="0"/>
                </a:lnTo>
                <a:close/>
              </a:path>
              <a:path w="2724150" h="120650">
                <a:moveTo>
                  <a:pt x="1092814" y="23255"/>
                </a:moveTo>
                <a:lnTo>
                  <a:pt x="1076310" y="23255"/>
                </a:lnTo>
                <a:lnTo>
                  <a:pt x="1078210" y="27406"/>
                </a:lnTo>
                <a:lnTo>
                  <a:pt x="1085143" y="36542"/>
                </a:lnTo>
                <a:lnTo>
                  <a:pt x="1085784" y="36542"/>
                </a:lnTo>
                <a:lnTo>
                  <a:pt x="1155120" y="120426"/>
                </a:lnTo>
                <a:lnTo>
                  <a:pt x="1163953" y="120426"/>
                </a:lnTo>
                <a:lnTo>
                  <a:pt x="1163953" y="95511"/>
                </a:lnTo>
                <a:lnTo>
                  <a:pt x="1151367" y="95511"/>
                </a:lnTo>
                <a:lnTo>
                  <a:pt x="1149600" y="92189"/>
                </a:lnTo>
                <a:lnTo>
                  <a:pt x="1145625" y="87206"/>
                </a:lnTo>
                <a:lnTo>
                  <a:pt x="1144521" y="84715"/>
                </a:lnTo>
                <a:lnTo>
                  <a:pt x="1141209" y="80561"/>
                </a:lnTo>
                <a:lnTo>
                  <a:pt x="1092814" y="23255"/>
                </a:lnTo>
                <a:close/>
              </a:path>
              <a:path w="2724150" h="120650">
                <a:moveTo>
                  <a:pt x="1163953" y="0"/>
                </a:moveTo>
                <a:lnTo>
                  <a:pt x="1150042" y="0"/>
                </a:lnTo>
                <a:lnTo>
                  <a:pt x="1150042" y="83884"/>
                </a:lnTo>
                <a:lnTo>
                  <a:pt x="1150704" y="88037"/>
                </a:lnTo>
                <a:lnTo>
                  <a:pt x="1150704" y="92189"/>
                </a:lnTo>
                <a:lnTo>
                  <a:pt x="1151367" y="95511"/>
                </a:lnTo>
                <a:lnTo>
                  <a:pt x="1163953" y="95511"/>
                </a:lnTo>
                <a:lnTo>
                  <a:pt x="1163953" y="0"/>
                </a:lnTo>
                <a:close/>
              </a:path>
              <a:path w="2724150" h="120650">
                <a:moveTo>
                  <a:pt x="1285845" y="0"/>
                </a:moveTo>
                <a:lnTo>
                  <a:pt x="1198180" y="0"/>
                </a:lnTo>
                <a:lnTo>
                  <a:pt x="1198180" y="120426"/>
                </a:lnTo>
                <a:lnTo>
                  <a:pt x="1286507" y="120426"/>
                </a:lnTo>
                <a:lnTo>
                  <a:pt x="1286507" y="103816"/>
                </a:lnTo>
                <a:lnTo>
                  <a:pt x="1213196" y="103816"/>
                </a:lnTo>
                <a:lnTo>
                  <a:pt x="1213196" y="65611"/>
                </a:lnTo>
                <a:lnTo>
                  <a:pt x="1257359" y="65611"/>
                </a:lnTo>
                <a:lnTo>
                  <a:pt x="1257359" y="49832"/>
                </a:lnTo>
                <a:lnTo>
                  <a:pt x="1213196" y="49832"/>
                </a:lnTo>
                <a:lnTo>
                  <a:pt x="1213196" y="16609"/>
                </a:lnTo>
                <a:lnTo>
                  <a:pt x="1285845" y="16609"/>
                </a:lnTo>
                <a:lnTo>
                  <a:pt x="1285845" y="0"/>
                </a:lnTo>
                <a:close/>
              </a:path>
              <a:path w="2724150" h="120650">
                <a:moveTo>
                  <a:pt x="1389850" y="0"/>
                </a:moveTo>
                <a:lnTo>
                  <a:pt x="1309693" y="0"/>
                </a:lnTo>
                <a:lnTo>
                  <a:pt x="1309693" y="120426"/>
                </a:lnTo>
                <a:lnTo>
                  <a:pt x="1324929" y="120426"/>
                </a:lnTo>
                <a:lnTo>
                  <a:pt x="1324929" y="73916"/>
                </a:lnTo>
                <a:lnTo>
                  <a:pt x="1389850" y="73916"/>
                </a:lnTo>
                <a:lnTo>
                  <a:pt x="1394929" y="71425"/>
                </a:lnTo>
                <a:lnTo>
                  <a:pt x="1398020" y="68102"/>
                </a:lnTo>
                <a:lnTo>
                  <a:pt x="1400670" y="63951"/>
                </a:lnTo>
                <a:lnTo>
                  <a:pt x="1402437" y="58137"/>
                </a:lnTo>
                <a:lnTo>
                  <a:pt x="1324929" y="58137"/>
                </a:lnTo>
                <a:lnTo>
                  <a:pt x="1324929" y="15778"/>
                </a:lnTo>
                <a:lnTo>
                  <a:pt x="1402437" y="15778"/>
                </a:lnTo>
                <a:lnTo>
                  <a:pt x="1400670" y="9964"/>
                </a:lnTo>
                <a:lnTo>
                  <a:pt x="1398020" y="5813"/>
                </a:lnTo>
                <a:lnTo>
                  <a:pt x="1394929" y="2491"/>
                </a:lnTo>
                <a:lnTo>
                  <a:pt x="1389850" y="0"/>
                </a:lnTo>
                <a:close/>
              </a:path>
              <a:path w="2724150" h="120650">
                <a:moveTo>
                  <a:pt x="1369756" y="73916"/>
                </a:moveTo>
                <a:lnTo>
                  <a:pt x="1352090" y="73916"/>
                </a:lnTo>
                <a:lnTo>
                  <a:pt x="1388525" y="120426"/>
                </a:lnTo>
                <a:lnTo>
                  <a:pt x="1411269" y="120426"/>
                </a:lnTo>
                <a:lnTo>
                  <a:pt x="1369756" y="73916"/>
                </a:lnTo>
                <a:close/>
              </a:path>
              <a:path w="2724150" h="120650">
                <a:moveTo>
                  <a:pt x="1402437" y="15778"/>
                </a:moveTo>
                <a:lnTo>
                  <a:pt x="1381017" y="15778"/>
                </a:lnTo>
                <a:lnTo>
                  <a:pt x="1383667" y="16609"/>
                </a:lnTo>
                <a:lnTo>
                  <a:pt x="1384771" y="19101"/>
                </a:lnTo>
                <a:lnTo>
                  <a:pt x="1386096" y="20763"/>
                </a:lnTo>
                <a:lnTo>
                  <a:pt x="1386758" y="24086"/>
                </a:lnTo>
                <a:lnTo>
                  <a:pt x="1386758" y="50661"/>
                </a:lnTo>
                <a:lnTo>
                  <a:pt x="1386096" y="53155"/>
                </a:lnTo>
                <a:lnTo>
                  <a:pt x="1384771" y="55646"/>
                </a:lnTo>
                <a:lnTo>
                  <a:pt x="1383667" y="57306"/>
                </a:lnTo>
                <a:lnTo>
                  <a:pt x="1381017" y="58137"/>
                </a:lnTo>
                <a:lnTo>
                  <a:pt x="1402437" y="58137"/>
                </a:lnTo>
                <a:lnTo>
                  <a:pt x="1402437" y="15778"/>
                </a:lnTo>
                <a:close/>
              </a:path>
              <a:path w="2724150" h="120650">
                <a:moveTo>
                  <a:pt x="1518587" y="0"/>
                </a:moveTo>
                <a:lnTo>
                  <a:pt x="1442846" y="0"/>
                </a:lnTo>
                <a:lnTo>
                  <a:pt x="1437105" y="2491"/>
                </a:lnTo>
                <a:lnTo>
                  <a:pt x="1434676" y="6645"/>
                </a:lnTo>
                <a:lnTo>
                  <a:pt x="1431585" y="10796"/>
                </a:lnTo>
                <a:lnTo>
                  <a:pt x="1430260" y="18272"/>
                </a:lnTo>
                <a:lnTo>
                  <a:pt x="1430260" y="102985"/>
                </a:lnTo>
                <a:lnTo>
                  <a:pt x="1431585" y="110461"/>
                </a:lnTo>
                <a:lnTo>
                  <a:pt x="1434676" y="114612"/>
                </a:lnTo>
                <a:lnTo>
                  <a:pt x="1437105" y="117935"/>
                </a:lnTo>
                <a:lnTo>
                  <a:pt x="1442846" y="120426"/>
                </a:lnTo>
                <a:lnTo>
                  <a:pt x="1518587" y="120426"/>
                </a:lnTo>
                <a:lnTo>
                  <a:pt x="1524328" y="117935"/>
                </a:lnTo>
                <a:lnTo>
                  <a:pt x="1527420" y="114612"/>
                </a:lnTo>
                <a:lnTo>
                  <a:pt x="1529849" y="110461"/>
                </a:lnTo>
                <a:lnTo>
                  <a:pt x="1531615" y="103816"/>
                </a:lnTo>
                <a:lnTo>
                  <a:pt x="1445496" y="103816"/>
                </a:lnTo>
                <a:lnTo>
                  <a:pt x="1445496" y="16609"/>
                </a:lnTo>
                <a:lnTo>
                  <a:pt x="1531615" y="16609"/>
                </a:lnTo>
                <a:lnTo>
                  <a:pt x="1529849" y="9964"/>
                </a:lnTo>
                <a:lnTo>
                  <a:pt x="1526757" y="6645"/>
                </a:lnTo>
                <a:lnTo>
                  <a:pt x="1524328" y="2491"/>
                </a:lnTo>
                <a:lnTo>
                  <a:pt x="1518587" y="0"/>
                </a:lnTo>
                <a:close/>
              </a:path>
              <a:path w="2724150" h="120650">
                <a:moveTo>
                  <a:pt x="1531836" y="53155"/>
                </a:moveTo>
                <a:lnTo>
                  <a:pt x="1479502" y="53155"/>
                </a:lnTo>
                <a:lnTo>
                  <a:pt x="1479502" y="68102"/>
                </a:lnTo>
                <a:lnTo>
                  <a:pt x="1516599" y="68102"/>
                </a:lnTo>
                <a:lnTo>
                  <a:pt x="1516599" y="103816"/>
                </a:lnTo>
                <a:lnTo>
                  <a:pt x="1531615" y="103816"/>
                </a:lnTo>
                <a:lnTo>
                  <a:pt x="1531836" y="102985"/>
                </a:lnTo>
                <a:lnTo>
                  <a:pt x="1531836" y="53155"/>
                </a:lnTo>
                <a:close/>
              </a:path>
              <a:path w="2724150" h="120650">
                <a:moveTo>
                  <a:pt x="1531615" y="16609"/>
                </a:moveTo>
                <a:lnTo>
                  <a:pt x="1516599" y="16609"/>
                </a:lnTo>
                <a:lnTo>
                  <a:pt x="1516599" y="34051"/>
                </a:lnTo>
                <a:lnTo>
                  <a:pt x="1531836" y="30728"/>
                </a:lnTo>
                <a:lnTo>
                  <a:pt x="1531836" y="17441"/>
                </a:lnTo>
                <a:lnTo>
                  <a:pt x="1531615" y="16609"/>
                </a:lnTo>
                <a:close/>
              </a:path>
              <a:path w="2724150" h="120650">
                <a:moveTo>
                  <a:pt x="1563413" y="0"/>
                </a:moveTo>
                <a:lnTo>
                  <a:pt x="1544423" y="0"/>
                </a:lnTo>
                <a:lnTo>
                  <a:pt x="1590573" y="68102"/>
                </a:lnTo>
                <a:lnTo>
                  <a:pt x="1590573" y="120426"/>
                </a:lnTo>
                <a:lnTo>
                  <a:pt x="1605589" y="120426"/>
                </a:lnTo>
                <a:lnTo>
                  <a:pt x="1605589" y="67274"/>
                </a:lnTo>
                <a:lnTo>
                  <a:pt x="1614706" y="53983"/>
                </a:lnTo>
                <a:lnTo>
                  <a:pt x="1598744" y="53983"/>
                </a:lnTo>
                <a:lnTo>
                  <a:pt x="1563413" y="0"/>
                </a:lnTo>
                <a:close/>
              </a:path>
              <a:path w="2724150" h="120650">
                <a:moveTo>
                  <a:pt x="1651740" y="0"/>
                </a:moveTo>
                <a:lnTo>
                  <a:pt x="1632750" y="0"/>
                </a:lnTo>
                <a:lnTo>
                  <a:pt x="1598744" y="53983"/>
                </a:lnTo>
                <a:lnTo>
                  <a:pt x="1614706" y="53983"/>
                </a:lnTo>
                <a:lnTo>
                  <a:pt x="1651740" y="0"/>
                </a:lnTo>
                <a:close/>
              </a:path>
              <a:path w="2724150" h="120650">
                <a:moveTo>
                  <a:pt x="1743821" y="83884"/>
                </a:moveTo>
                <a:lnTo>
                  <a:pt x="1729910" y="88866"/>
                </a:lnTo>
                <a:lnTo>
                  <a:pt x="1729910" y="102985"/>
                </a:lnTo>
                <a:lnTo>
                  <a:pt x="1731235" y="110461"/>
                </a:lnTo>
                <a:lnTo>
                  <a:pt x="1734326" y="114612"/>
                </a:lnTo>
                <a:lnTo>
                  <a:pt x="1737417" y="117935"/>
                </a:lnTo>
                <a:lnTo>
                  <a:pt x="1743159" y="120426"/>
                </a:lnTo>
                <a:lnTo>
                  <a:pt x="1812496" y="120426"/>
                </a:lnTo>
                <a:lnTo>
                  <a:pt x="1818237" y="117935"/>
                </a:lnTo>
                <a:lnTo>
                  <a:pt x="1820887" y="114612"/>
                </a:lnTo>
                <a:lnTo>
                  <a:pt x="1823978" y="110461"/>
                </a:lnTo>
                <a:lnTo>
                  <a:pt x="1825156" y="103816"/>
                </a:lnTo>
                <a:lnTo>
                  <a:pt x="1743821" y="103816"/>
                </a:lnTo>
                <a:lnTo>
                  <a:pt x="1743821" y="83884"/>
                </a:lnTo>
                <a:close/>
              </a:path>
              <a:path w="2724150" h="120650">
                <a:moveTo>
                  <a:pt x="1811391" y="0"/>
                </a:moveTo>
                <a:lnTo>
                  <a:pt x="1746250" y="0"/>
                </a:lnTo>
                <a:lnTo>
                  <a:pt x="1733001" y="17441"/>
                </a:lnTo>
                <a:lnTo>
                  <a:pt x="1733001" y="49832"/>
                </a:lnTo>
                <a:lnTo>
                  <a:pt x="1812054" y="67274"/>
                </a:lnTo>
                <a:lnTo>
                  <a:pt x="1812054" y="103816"/>
                </a:lnTo>
                <a:lnTo>
                  <a:pt x="1825156" y="103816"/>
                </a:lnTo>
                <a:lnTo>
                  <a:pt x="1825303" y="102985"/>
                </a:lnTo>
                <a:lnTo>
                  <a:pt x="1825303" y="67274"/>
                </a:lnTo>
                <a:lnTo>
                  <a:pt x="1746913" y="49832"/>
                </a:lnTo>
                <a:lnTo>
                  <a:pt x="1746913" y="16609"/>
                </a:lnTo>
                <a:lnTo>
                  <a:pt x="1824641" y="16609"/>
                </a:lnTo>
                <a:lnTo>
                  <a:pt x="1822653" y="9964"/>
                </a:lnTo>
                <a:lnTo>
                  <a:pt x="1819562" y="6645"/>
                </a:lnTo>
                <a:lnTo>
                  <a:pt x="1816912" y="2491"/>
                </a:lnTo>
                <a:lnTo>
                  <a:pt x="1811391" y="0"/>
                </a:lnTo>
                <a:close/>
              </a:path>
              <a:path w="2724150" h="120650">
                <a:moveTo>
                  <a:pt x="1824641" y="16609"/>
                </a:moveTo>
                <a:lnTo>
                  <a:pt x="1811391" y="16609"/>
                </a:lnTo>
                <a:lnTo>
                  <a:pt x="1811391" y="34051"/>
                </a:lnTo>
                <a:lnTo>
                  <a:pt x="1824641" y="29068"/>
                </a:lnTo>
                <a:lnTo>
                  <a:pt x="1824641" y="16609"/>
                </a:lnTo>
                <a:close/>
              </a:path>
              <a:path w="2724150" h="120650">
                <a:moveTo>
                  <a:pt x="1949403" y="0"/>
                </a:moveTo>
                <a:lnTo>
                  <a:pt x="1870571" y="0"/>
                </a:lnTo>
                <a:lnTo>
                  <a:pt x="1857322" y="18272"/>
                </a:lnTo>
                <a:lnTo>
                  <a:pt x="1857322" y="102985"/>
                </a:lnTo>
                <a:lnTo>
                  <a:pt x="1949403" y="120426"/>
                </a:lnTo>
                <a:lnTo>
                  <a:pt x="1955144" y="117935"/>
                </a:lnTo>
                <a:lnTo>
                  <a:pt x="1958235" y="114612"/>
                </a:lnTo>
                <a:lnTo>
                  <a:pt x="1961548" y="110461"/>
                </a:lnTo>
                <a:lnTo>
                  <a:pt x="1962529" y="103816"/>
                </a:lnTo>
                <a:lnTo>
                  <a:pt x="1872558" y="103816"/>
                </a:lnTo>
                <a:lnTo>
                  <a:pt x="1872558" y="16609"/>
                </a:lnTo>
                <a:lnTo>
                  <a:pt x="1962529" y="16609"/>
                </a:lnTo>
                <a:lnTo>
                  <a:pt x="1961548" y="9964"/>
                </a:lnTo>
                <a:lnTo>
                  <a:pt x="1958235" y="6645"/>
                </a:lnTo>
                <a:lnTo>
                  <a:pt x="1955144" y="2491"/>
                </a:lnTo>
                <a:lnTo>
                  <a:pt x="1949403" y="0"/>
                </a:lnTo>
                <a:close/>
              </a:path>
              <a:path w="2724150" h="120650">
                <a:moveTo>
                  <a:pt x="1962529" y="16609"/>
                </a:moveTo>
                <a:lnTo>
                  <a:pt x="1947636" y="16609"/>
                </a:lnTo>
                <a:lnTo>
                  <a:pt x="1947636" y="103816"/>
                </a:lnTo>
                <a:lnTo>
                  <a:pt x="1962529" y="103816"/>
                </a:lnTo>
                <a:lnTo>
                  <a:pt x="1962529" y="16609"/>
                </a:lnTo>
                <a:close/>
              </a:path>
              <a:path w="2724150" h="120650">
                <a:moveTo>
                  <a:pt x="2011232" y="0"/>
                </a:moveTo>
                <a:lnTo>
                  <a:pt x="1996216" y="0"/>
                </a:lnTo>
                <a:lnTo>
                  <a:pt x="1996216" y="120426"/>
                </a:lnTo>
                <a:lnTo>
                  <a:pt x="2080127" y="120426"/>
                </a:lnTo>
                <a:lnTo>
                  <a:pt x="2080127" y="103816"/>
                </a:lnTo>
                <a:lnTo>
                  <a:pt x="2011232" y="103816"/>
                </a:lnTo>
                <a:lnTo>
                  <a:pt x="2011232" y="0"/>
                </a:lnTo>
                <a:close/>
              </a:path>
              <a:path w="2724150" h="120650">
                <a:moveTo>
                  <a:pt x="2104638" y="0"/>
                </a:moveTo>
                <a:lnTo>
                  <a:pt x="2089622" y="0"/>
                </a:lnTo>
                <a:lnTo>
                  <a:pt x="2089745" y="103816"/>
                </a:lnTo>
                <a:lnTo>
                  <a:pt x="2090726" y="110461"/>
                </a:lnTo>
                <a:lnTo>
                  <a:pt x="2094038" y="114612"/>
                </a:lnTo>
                <a:lnTo>
                  <a:pt x="2097130" y="117935"/>
                </a:lnTo>
                <a:lnTo>
                  <a:pt x="2102871" y="120426"/>
                </a:lnTo>
                <a:lnTo>
                  <a:pt x="2172871" y="120426"/>
                </a:lnTo>
                <a:lnTo>
                  <a:pt x="2178612" y="117935"/>
                </a:lnTo>
                <a:lnTo>
                  <a:pt x="2181703" y="114612"/>
                </a:lnTo>
                <a:lnTo>
                  <a:pt x="2184132" y="110461"/>
                </a:lnTo>
                <a:lnTo>
                  <a:pt x="2185899" y="103816"/>
                </a:lnTo>
                <a:lnTo>
                  <a:pt x="2104638" y="103816"/>
                </a:lnTo>
                <a:lnTo>
                  <a:pt x="2104638" y="0"/>
                </a:lnTo>
                <a:close/>
              </a:path>
              <a:path w="2724150" h="120650">
                <a:moveTo>
                  <a:pt x="2186120" y="0"/>
                </a:moveTo>
                <a:lnTo>
                  <a:pt x="2170883" y="0"/>
                </a:lnTo>
                <a:lnTo>
                  <a:pt x="2170883" y="103816"/>
                </a:lnTo>
                <a:lnTo>
                  <a:pt x="2185899" y="103816"/>
                </a:lnTo>
                <a:lnTo>
                  <a:pt x="2186120" y="102985"/>
                </a:lnTo>
                <a:lnTo>
                  <a:pt x="2186120" y="0"/>
                </a:lnTo>
                <a:close/>
              </a:path>
              <a:path w="2724150" h="120650">
                <a:moveTo>
                  <a:pt x="2255456" y="16609"/>
                </a:moveTo>
                <a:lnTo>
                  <a:pt x="2240441" y="16609"/>
                </a:lnTo>
                <a:lnTo>
                  <a:pt x="2240441" y="120426"/>
                </a:lnTo>
                <a:lnTo>
                  <a:pt x="2255456" y="120426"/>
                </a:lnTo>
                <a:lnTo>
                  <a:pt x="2255456" y="16609"/>
                </a:lnTo>
                <a:close/>
              </a:path>
              <a:path w="2724150" h="120650">
                <a:moveTo>
                  <a:pt x="2297853" y="0"/>
                </a:moveTo>
                <a:lnTo>
                  <a:pt x="2198706" y="0"/>
                </a:lnTo>
                <a:lnTo>
                  <a:pt x="2198706" y="16609"/>
                </a:lnTo>
                <a:lnTo>
                  <a:pt x="2297853" y="16609"/>
                </a:lnTo>
                <a:lnTo>
                  <a:pt x="2297853" y="0"/>
                </a:lnTo>
                <a:close/>
              </a:path>
              <a:path w="2724150" h="120650">
                <a:moveTo>
                  <a:pt x="2325456" y="0"/>
                </a:moveTo>
                <a:lnTo>
                  <a:pt x="2310440" y="0"/>
                </a:lnTo>
                <a:lnTo>
                  <a:pt x="2310440" y="120426"/>
                </a:lnTo>
                <a:lnTo>
                  <a:pt x="2325456" y="120426"/>
                </a:lnTo>
                <a:lnTo>
                  <a:pt x="2325456" y="0"/>
                </a:lnTo>
                <a:close/>
              </a:path>
              <a:path w="2724150" h="120650">
                <a:moveTo>
                  <a:pt x="2451101" y="0"/>
                </a:moveTo>
                <a:lnTo>
                  <a:pt x="2371607" y="0"/>
                </a:lnTo>
                <a:lnTo>
                  <a:pt x="2358358" y="18272"/>
                </a:lnTo>
                <a:lnTo>
                  <a:pt x="2358358" y="102985"/>
                </a:lnTo>
                <a:lnTo>
                  <a:pt x="2451101" y="120426"/>
                </a:lnTo>
                <a:lnTo>
                  <a:pt x="2456842" y="117935"/>
                </a:lnTo>
                <a:lnTo>
                  <a:pt x="2459271" y="114612"/>
                </a:lnTo>
                <a:lnTo>
                  <a:pt x="2462363" y="110461"/>
                </a:lnTo>
                <a:lnTo>
                  <a:pt x="2463540" y="103816"/>
                </a:lnTo>
                <a:lnTo>
                  <a:pt x="2373373" y="103816"/>
                </a:lnTo>
                <a:lnTo>
                  <a:pt x="2373373" y="16609"/>
                </a:lnTo>
                <a:lnTo>
                  <a:pt x="2463540" y="16609"/>
                </a:lnTo>
                <a:lnTo>
                  <a:pt x="2462363" y="9964"/>
                </a:lnTo>
                <a:lnTo>
                  <a:pt x="2459271" y="6645"/>
                </a:lnTo>
                <a:lnTo>
                  <a:pt x="2456842" y="2491"/>
                </a:lnTo>
                <a:lnTo>
                  <a:pt x="2451101" y="0"/>
                </a:lnTo>
                <a:close/>
              </a:path>
              <a:path w="2724150" h="120650">
                <a:moveTo>
                  <a:pt x="2463540" y="16609"/>
                </a:moveTo>
                <a:lnTo>
                  <a:pt x="2449114" y="16609"/>
                </a:lnTo>
                <a:lnTo>
                  <a:pt x="2449114" y="103816"/>
                </a:lnTo>
                <a:lnTo>
                  <a:pt x="2463540" y="103816"/>
                </a:lnTo>
                <a:lnTo>
                  <a:pt x="2463688" y="102985"/>
                </a:lnTo>
                <a:lnTo>
                  <a:pt x="2463688" y="17441"/>
                </a:lnTo>
                <a:lnTo>
                  <a:pt x="2463540" y="16609"/>
                </a:lnTo>
                <a:close/>
              </a:path>
              <a:path w="2724150" h="120650">
                <a:moveTo>
                  <a:pt x="2506526" y="0"/>
                </a:moveTo>
                <a:lnTo>
                  <a:pt x="2497031" y="0"/>
                </a:lnTo>
                <a:lnTo>
                  <a:pt x="2497031" y="120426"/>
                </a:lnTo>
                <a:lnTo>
                  <a:pt x="2510943" y="120426"/>
                </a:lnTo>
                <a:lnTo>
                  <a:pt x="2510943" y="34882"/>
                </a:lnTo>
                <a:lnTo>
                  <a:pt x="2510280" y="30728"/>
                </a:lnTo>
                <a:lnTo>
                  <a:pt x="2510280" y="23255"/>
                </a:lnTo>
                <a:lnTo>
                  <a:pt x="2526223" y="23255"/>
                </a:lnTo>
                <a:lnTo>
                  <a:pt x="2506526" y="0"/>
                </a:lnTo>
                <a:close/>
              </a:path>
              <a:path w="2724150" h="120650">
                <a:moveTo>
                  <a:pt x="2526223" y="23255"/>
                </a:moveTo>
                <a:lnTo>
                  <a:pt x="2510280" y="23255"/>
                </a:lnTo>
                <a:lnTo>
                  <a:pt x="2511605" y="27406"/>
                </a:lnTo>
                <a:lnTo>
                  <a:pt x="2514255" y="30728"/>
                </a:lnTo>
                <a:lnTo>
                  <a:pt x="2518009" y="34882"/>
                </a:lnTo>
                <a:lnTo>
                  <a:pt x="2518671" y="35714"/>
                </a:lnTo>
                <a:lnTo>
                  <a:pt x="2519113" y="36542"/>
                </a:lnTo>
                <a:lnTo>
                  <a:pt x="2589333" y="120426"/>
                </a:lnTo>
                <a:lnTo>
                  <a:pt x="2597503" y="120426"/>
                </a:lnTo>
                <a:lnTo>
                  <a:pt x="2597503" y="95511"/>
                </a:lnTo>
                <a:lnTo>
                  <a:pt x="2585358" y="95511"/>
                </a:lnTo>
                <a:lnTo>
                  <a:pt x="2583592" y="92189"/>
                </a:lnTo>
                <a:lnTo>
                  <a:pt x="2581605" y="89697"/>
                </a:lnTo>
                <a:lnTo>
                  <a:pt x="2579838" y="87206"/>
                </a:lnTo>
                <a:lnTo>
                  <a:pt x="2577851" y="84715"/>
                </a:lnTo>
                <a:lnTo>
                  <a:pt x="2576526" y="82224"/>
                </a:lnTo>
                <a:lnTo>
                  <a:pt x="2574759" y="80561"/>
                </a:lnTo>
                <a:lnTo>
                  <a:pt x="2526223" y="23255"/>
                </a:lnTo>
                <a:close/>
              </a:path>
              <a:path w="2724150" h="120650">
                <a:moveTo>
                  <a:pt x="2597503" y="0"/>
                </a:moveTo>
                <a:lnTo>
                  <a:pt x="2583592" y="0"/>
                </a:lnTo>
                <a:lnTo>
                  <a:pt x="2583592" y="73916"/>
                </a:lnTo>
                <a:lnTo>
                  <a:pt x="2584254" y="79730"/>
                </a:lnTo>
                <a:lnTo>
                  <a:pt x="2584254" y="88038"/>
                </a:lnTo>
                <a:lnTo>
                  <a:pt x="2584917" y="92189"/>
                </a:lnTo>
                <a:lnTo>
                  <a:pt x="2585358" y="95511"/>
                </a:lnTo>
                <a:lnTo>
                  <a:pt x="2597503" y="95511"/>
                </a:lnTo>
                <a:lnTo>
                  <a:pt x="2597503" y="0"/>
                </a:lnTo>
                <a:close/>
              </a:path>
              <a:path w="2724150" h="120650">
                <a:moveTo>
                  <a:pt x="2642330" y="83884"/>
                </a:moveTo>
                <a:lnTo>
                  <a:pt x="2628418" y="88866"/>
                </a:lnTo>
                <a:lnTo>
                  <a:pt x="2628541" y="103816"/>
                </a:lnTo>
                <a:lnTo>
                  <a:pt x="2629522" y="110461"/>
                </a:lnTo>
                <a:lnTo>
                  <a:pt x="2632834" y="114612"/>
                </a:lnTo>
                <a:lnTo>
                  <a:pt x="2635263" y="117935"/>
                </a:lnTo>
                <a:lnTo>
                  <a:pt x="2641005" y="120426"/>
                </a:lnTo>
                <a:lnTo>
                  <a:pt x="2711004" y="120426"/>
                </a:lnTo>
                <a:lnTo>
                  <a:pt x="2716083" y="117935"/>
                </a:lnTo>
                <a:lnTo>
                  <a:pt x="2719174" y="114612"/>
                </a:lnTo>
                <a:lnTo>
                  <a:pt x="2722266" y="110461"/>
                </a:lnTo>
                <a:lnTo>
                  <a:pt x="2723443" y="103816"/>
                </a:lnTo>
                <a:lnTo>
                  <a:pt x="2642330" y="103816"/>
                </a:lnTo>
                <a:lnTo>
                  <a:pt x="2642330" y="83884"/>
                </a:lnTo>
                <a:close/>
              </a:path>
              <a:path w="2724150" h="120650">
                <a:moveTo>
                  <a:pt x="2709017" y="0"/>
                </a:moveTo>
                <a:lnTo>
                  <a:pt x="2644759" y="0"/>
                </a:lnTo>
                <a:lnTo>
                  <a:pt x="2631509" y="17441"/>
                </a:lnTo>
                <a:lnTo>
                  <a:pt x="2631509" y="49832"/>
                </a:lnTo>
                <a:lnTo>
                  <a:pt x="2709679" y="67274"/>
                </a:lnTo>
                <a:lnTo>
                  <a:pt x="2709679" y="103816"/>
                </a:lnTo>
                <a:lnTo>
                  <a:pt x="2723443" y="103816"/>
                </a:lnTo>
                <a:lnTo>
                  <a:pt x="2723591" y="102985"/>
                </a:lnTo>
                <a:lnTo>
                  <a:pt x="2723591" y="67274"/>
                </a:lnTo>
                <a:lnTo>
                  <a:pt x="2645421" y="49832"/>
                </a:lnTo>
                <a:lnTo>
                  <a:pt x="2645421" y="16609"/>
                </a:lnTo>
                <a:lnTo>
                  <a:pt x="2722266" y="16609"/>
                </a:lnTo>
                <a:lnTo>
                  <a:pt x="2721162" y="9964"/>
                </a:lnTo>
                <a:lnTo>
                  <a:pt x="2717849" y="6645"/>
                </a:lnTo>
                <a:lnTo>
                  <a:pt x="2714758" y="2491"/>
                </a:lnTo>
                <a:lnTo>
                  <a:pt x="2709017" y="0"/>
                </a:lnTo>
                <a:close/>
              </a:path>
              <a:path w="2724150" h="120650">
                <a:moveTo>
                  <a:pt x="2722266" y="16609"/>
                </a:moveTo>
                <a:lnTo>
                  <a:pt x="2709679" y="16609"/>
                </a:lnTo>
                <a:lnTo>
                  <a:pt x="2709679" y="34051"/>
                </a:lnTo>
                <a:lnTo>
                  <a:pt x="2722266" y="29068"/>
                </a:lnTo>
                <a:lnTo>
                  <a:pt x="2722266" y="16609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798" y="238709"/>
            <a:ext cx="172656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135" dirty="0"/>
              <a:t>C</a:t>
            </a:r>
            <a:r>
              <a:rPr sz="4000" spc="-95" dirty="0"/>
              <a:t>O</a:t>
            </a:r>
            <a:r>
              <a:rPr sz="4000" spc="-105" dirty="0"/>
              <a:t>N</a:t>
            </a:r>
            <a:r>
              <a:rPr sz="4000" spc="-570" dirty="0"/>
              <a:t>T</a:t>
            </a:r>
            <a:r>
              <a:rPr sz="4000" spc="-95" dirty="0"/>
              <a:t>…</a:t>
            </a:r>
            <a:r>
              <a:rPr sz="4000" dirty="0"/>
              <a:t>.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5715000" y="3048000"/>
            <a:ext cx="984250" cy="838835"/>
            <a:chOff x="984503" y="2851943"/>
            <a:chExt cx="984250" cy="838835"/>
          </a:xfrm>
        </p:grpSpPr>
        <p:sp>
          <p:nvSpPr>
            <p:cNvPr id="4" name="object 4"/>
            <p:cNvSpPr/>
            <p:nvPr/>
          </p:nvSpPr>
          <p:spPr>
            <a:xfrm>
              <a:off x="1316735" y="2851943"/>
              <a:ext cx="652145" cy="838835"/>
            </a:xfrm>
            <a:custGeom>
              <a:avLst/>
              <a:gdLst/>
              <a:ahLst/>
              <a:cxnLst/>
              <a:rect l="l" t="t" r="r" b="b"/>
              <a:pathLst>
                <a:path w="652144" h="838835">
                  <a:moveTo>
                    <a:pt x="326326" y="0"/>
                  </a:moveTo>
                  <a:lnTo>
                    <a:pt x="51307" y="352774"/>
                  </a:lnTo>
                  <a:lnTo>
                    <a:pt x="30539" y="391816"/>
                  </a:lnTo>
                  <a:lnTo>
                    <a:pt x="14319" y="434133"/>
                  </a:lnTo>
                  <a:lnTo>
                    <a:pt x="3766" y="478664"/>
                  </a:lnTo>
                  <a:lnTo>
                    <a:pt x="0" y="524351"/>
                  </a:lnTo>
                  <a:lnTo>
                    <a:pt x="4183" y="570338"/>
                  </a:lnTo>
                  <a:lnTo>
                    <a:pt x="14761" y="614261"/>
                  </a:lnTo>
                  <a:lnTo>
                    <a:pt x="31270" y="655647"/>
                  </a:lnTo>
                  <a:lnTo>
                    <a:pt x="53248" y="694025"/>
                  </a:lnTo>
                  <a:lnTo>
                    <a:pt x="80232" y="728922"/>
                  </a:lnTo>
                  <a:lnTo>
                    <a:pt x="111758" y="759867"/>
                  </a:lnTo>
                  <a:lnTo>
                    <a:pt x="147362" y="786389"/>
                  </a:lnTo>
                  <a:lnTo>
                    <a:pt x="186583" y="808015"/>
                  </a:lnTo>
                  <a:lnTo>
                    <a:pt x="228957" y="824274"/>
                  </a:lnTo>
                  <a:lnTo>
                    <a:pt x="274020" y="834694"/>
                  </a:lnTo>
                  <a:lnTo>
                    <a:pt x="321309" y="838803"/>
                  </a:lnTo>
                  <a:lnTo>
                    <a:pt x="369685" y="835410"/>
                  </a:lnTo>
                  <a:lnTo>
                    <a:pt x="416016" y="825538"/>
                  </a:lnTo>
                  <a:lnTo>
                    <a:pt x="459762" y="809650"/>
                  </a:lnTo>
                  <a:lnTo>
                    <a:pt x="500383" y="788206"/>
                  </a:lnTo>
                  <a:lnTo>
                    <a:pt x="537340" y="761668"/>
                  </a:lnTo>
                  <a:lnTo>
                    <a:pt x="570092" y="730497"/>
                  </a:lnTo>
                  <a:lnTo>
                    <a:pt x="598100" y="695155"/>
                  </a:lnTo>
                  <a:lnTo>
                    <a:pt x="620823" y="656103"/>
                  </a:lnTo>
                  <a:lnTo>
                    <a:pt x="637723" y="613803"/>
                  </a:lnTo>
                  <a:lnTo>
                    <a:pt x="648259" y="568715"/>
                  </a:lnTo>
                  <a:lnTo>
                    <a:pt x="651890" y="521303"/>
                  </a:lnTo>
                  <a:lnTo>
                    <a:pt x="648553" y="476093"/>
                  </a:lnTo>
                  <a:lnTo>
                    <a:pt x="638714" y="432609"/>
                  </a:lnTo>
                  <a:lnTo>
                    <a:pt x="622637" y="391340"/>
                  </a:lnTo>
                  <a:lnTo>
                    <a:pt x="600582" y="352774"/>
                  </a:lnTo>
                  <a:lnTo>
                    <a:pt x="357377" y="15335"/>
                  </a:lnTo>
                  <a:lnTo>
                    <a:pt x="326326" y="0"/>
                  </a:lnTo>
                  <a:close/>
                </a:path>
              </a:pathLst>
            </a:custGeom>
            <a:solidFill>
              <a:srgbClr val="A9A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4503" y="2988341"/>
              <a:ext cx="545465" cy="702945"/>
            </a:xfrm>
            <a:custGeom>
              <a:avLst/>
              <a:gdLst/>
              <a:ahLst/>
              <a:cxnLst/>
              <a:rect l="l" t="t" r="r" b="b"/>
              <a:pathLst>
                <a:path w="545465" h="702945">
                  <a:moveTo>
                    <a:pt x="272615" y="0"/>
                  </a:moveTo>
                  <a:lnTo>
                    <a:pt x="42265" y="297783"/>
                  </a:lnTo>
                  <a:lnTo>
                    <a:pt x="10902" y="364759"/>
                  </a:lnTo>
                  <a:lnTo>
                    <a:pt x="0" y="440404"/>
                  </a:lnTo>
                  <a:lnTo>
                    <a:pt x="4339" y="486822"/>
                  </a:lnTo>
                  <a:lnTo>
                    <a:pt x="16845" y="530598"/>
                  </a:lnTo>
                  <a:lnTo>
                    <a:pt x="36743" y="571011"/>
                  </a:lnTo>
                  <a:lnTo>
                    <a:pt x="63264" y="607339"/>
                  </a:lnTo>
                  <a:lnTo>
                    <a:pt x="95635" y="638857"/>
                  </a:lnTo>
                  <a:lnTo>
                    <a:pt x="133084" y="664846"/>
                  </a:lnTo>
                  <a:lnTo>
                    <a:pt x="174840" y="684581"/>
                  </a:lnTo>
                  <a:lnTo>
                    <a:pt x="220131" y="697342"/>
                  </a:lnTo>
                  <a:lnTo>
                    <a:pt x="268185" y="702405"/>
                  </a:lnTo>
                  <a:lnTo>
                    <a:pt x="318168" y="698203"/>
                  </a:lnTo>
                  <a:lnTo>
                    <a:pt x="365135" y="686062"/>
                  </a:lnTo>
                  <a:lnTo>
                    <a:pt x="408321" y="666680"/>
                  </a:lnTo>
                  <a:lnTo>
                    <a:pt x="446962" y="640753"/>
                  </a:lnTo>
                  <a:lnTo>
                    <a:pt x="480292" y="608980"/>
                  </a:lnTo>
                  <a:lnTo>
                    <a:pt x="507547" y="572056"/>
                  </a:lnTo>
                  <a:lnTo>
                    <a:pt x="527961" y="530679"/>
                  </a:lnTo>
                  <a:lnTo>
                    <a:pt x="540771" y="485547"/>
                  </a:lnTo>
                  <a:lnTo>
                    <a:pt x="545211" y="437356"/>
                  </a:lnTo>
                  <a:lnTo>
                    <a:pt x="542442" y="399224"/>
                  </a:lnTo>
                  <a:lnTo>
                    <a:pt x="521047" y="329485"/>
                  </a:lnTo>
                  <a:lnTo>
                    <a:pt x="298196" y="13049"/>
                  </a:lnTo>
                  <a:lnTo>
                    <a:pt x="272615" y="0"/>
                  </a:lnTo>
                  <a:close/>
                </a:path>
              </a:pathLst>
            </a:custGeom>
            <a:solidFill>
              <a:srgbClr val="70D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3705" y="1459262"/>
            <a:ext cx="241950" cy="2085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3705" y="2561305"/>
            <a:ext cx="241950" cy="20859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9024" y="1997242"/>
            <a:ext cx="214566" cy="23299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7475" y="1997242"/>
            <a:ext cx="217624" cy="23299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717706" y="1643729"/>
            <a:ext cx="975994" cy="942340"/>
            <a:chOff x="987209" y="1447672"/>
            <a:chExt cx="975994" cy="942340"/>
          </a:xfrm>
        </p:grpSpPr>
        <p:sp>
          <p:nvSpPr>
            <p:cNvPr id="11" name="object 11"/>
            <p:cNvSpPr/>
            <p:nvPr/>
          </p:nvSpPr>
          <p:spPr>
            <a:xfrm>
              <a:off x="1106424" y="1557527"/>
              <a:ext cx="734695" cy="709930"/>
            </a:xfrm>
            <a:custGeom>
              <a:avLst/>
              <a:gdLst/>
              <a:ahLst/>
              <a:cxnLst/>
              <a:rect l="l" t="t" r="r" b="b"/>
              <a:pathLst>
                <a:path w="734694" h="709930">
                  <a:moveTo>
                    <a:pt x="367029" y="0"/>
                  </a:moveTo>
                  <a:lnTo>
                    <a:pt x="320538" y="3058"/>
                  </a:lnTo>
                  <a:lnTo>
                    <a:pt x="275329" y="11968"/>
                  </a:lnTo>
                  <a:lnTo>
                    <a:pt x="231984" y="26334"/>
                  </a:lnTo>
                  <a:lnTo>
                    <a:pt x="191084" y="45760"/>
                  </a:lnTo>
                  <a:lnTo>
                    <a:pt x="153212" y="69850"/>
                  </a:lnTo>
                  <a:lnTo>
                    <a:pt x="108872" y="105614"/>
                  </a:lnTo>
                  <a:lnTo>
                    <a:pt x="70942" y="147177"/>
                  </a:lnTo>
                  <a:lnTo>
                    <a:pt x="40355" y="193669"/>
                  </a:lnTo>
                  <a:lnTo>
                    <a:pt x="18046" y="244221"/>
                  </a:lnTo>
                  <a:lnTo>
                    <a:pt x="5565" y="298450"/>
                  </a:lnTo>
                  <a:lnTo>
                    <a:pt x="0" y="354964"/>
                  </a:lnTo>
                  <a:lnTo>
                    <a:pt x="1523" y="383303"/>
                  </a:lnTo>
                  <a:lnTo>
                    <a:pt x="11337" y="438886"/>
                  </a:lnTo>
                  <a:lnTo>
                    <a:pt x="35201" y="506600"/>
                  </a:lnTo>
                  <a:lnTo>
                    <a:pt x="57774" y="545535"/>
                  </a:lnTo>
                  <a:lnTo>
                    <a:pt x="85285" y="581701"/>
                  </a:lnTo>
                  <a:lnTo>
                    <a:pt x="117257" y="614417"/>
                  </a:lnTo>
                  <a:lnTo>
                    <a:pt x="153212" y="643001"/>
                  </a:lnTo>
                  <a:lnTo>
                    <a:pt x="191084" y="665602"/>
                  </a:lnTo>
                  <a:lnTo>
                    <a:pt x="231984" y="684126"/>
                  </a:lnTo>
                  <a:lnTo>
                    <a:pt x="275329" y="698029"/>
                  </a:lnTo>
                  <a:lnTo>
                    <a:pt x="320538" y="706769"/>
                  </a:lnTo>
                  <a:lnTo>
                    <a:pt x="367029" y="709802"/>
                  </a:lnTo>
                  <a:lnTo>
                    <a:pt x="415071" y="706769"/>
                  </a:lnTo>
                  <a:lnTo>
                    <a:pt x="461223" y="698029"/>
                  </a:lnTo>
                  <a:lnTo>
                    <a:pt x="505058" y="684126"/>
                  </a:lnTo>
                  <a:lnTo>
                    <a:pt x="546150" y="665602"/>
                  </a:lnTo>
                  <a:lnTo>
                    <a:pt x="584073" y="643001"/>
                  </a:lnTo>
                  <a:lnTo>
                    <a:pt x="626588" y="606599"/>
                  </a:lnTo>
                  <a:lnTo>
                    <a:pt x="663590" y="564007"/>
                  </a:lnTo>
                  <a:lnTo>
                    <a:pt x="693854" y="516556"/>
                  </a:lnTo>
                  <a:lnTo>
                    <a:pt x="716152" y="465582"/>
                  </a:lnTo>
                  <a:lnTo>
                    <a:pt x="729789" y="411368"/>
                  </a:lnTo>
                  <a:lnTo>
                    <a:pt x="734187" y="354964"/>
                  </a:lnTo>
                  <a:lnTo>
                    <a:pt x="733101" y="326552"/>
                  </a:lnTo>
                  <a:lnTo>
                    <a:pt x="724167" y="270918"/>
                  </a:lnTo>
                  <a:lnTo>
                    <a:pt x="693854" y="193669"/>
                  </a:lnTo>
                  <a:lnTo>
                    <a:pt x="663590" y="147177"/>
                  </a:lnTo>
                  <a:lnTo>
                    <a:pt x="626588" y="105614"/>
                  </a:lnTo>
                  <a:lnTo>
                    <a:pt x="584073" y="69850"/>
                  </a:lnTo>
                  <a:lnTo>
                    <a:pt x="546150" y="45760"/>
                  </a:lnTo>
                  <a:lnTo>
                    <a:pt x="505058" y="26334"/>
                  </a:lnTo>
                  <a:lnTo>
                    <a:pt x="461223" y="11968"/>
                  </a:lnTo>
                  <a:lnTo>
                    <a:pt x="415071" y="3058"/>
                  </a:lnTo>
                  <a:lnTo>
                    <a:pt x="367029" y="0"/>
                  </a:lnTo>
                  <a:close/>
                </a:path>
              </a:pathLst>
            </a:custGeom>
            <a:solidFill>
              <a:srgbClr val="D2C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9628" y="1447672"/>
              <a:ext cx="233279" cy="2270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7209" y="2165334"/>
              <a:ext cx="233359" cy="2244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9628" y="2165334"/>
              <a:ext cx="233279" cy="2244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7209" y="1447672"/>
              <a:ext cx="233359" cy="22706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705857" y="4216368"/>
            <a:ext cx="1002665" cy="1176655"/>
            <a:chOff x="975360" y="4020311"/>
            <a:chExt cx="1002665" cy="1176655"/>
          </a:xfrm>
        </p:grpSpPr>
        <p:sp>
          <p:nvSpPr>
            <p:cNvPr id="17" name="object 17"/>
            <p:cNvSpPr/>
            <p:nvPr/>
          </p:nvSpPr>
          <p:spPr>
            <a:xfrm>
              <a:off x="975360" y="4020311"/>
              <a:ext cx="1002665" cy="807720"/>
            </a:xfrm>
            <a:custGeom>
              <a:avLst/>
              <a:gdLst/>
              <a:ahLst/>
              <a:cxnLst/>
              <a:rect l="l" t="t" r="r" b="b"/>
              <a:pathLst>
                <a:path w="1002664" h="807720">
                  <a:moveTo>
                    <a:pt x="499491" y="487299"/>
                  </a:moveTo>
                  <a:lnTo>
                    <a:pt x="497205" y="440499"/>
                  </a:lnTo>
                  <a:lnTo>
                    <a:pt x="490512" y="394919"/>
                  </a:lnTo>
                  <a:lnTo>
                    <a:pt x="479602" y="350786"/>
                  </a:lnTo>
                  <a:lnTo>
                    <a:pt x="464693" y="308292"/>
                  </a:lnTo>
                  <a:lnTo>
                    <a:pt x="445985" y="267665"/>
                  </a:lnTo>
                  <a:lnTo>
                    <a:pt x="423684" y="229082"/>
                  </a:lnTo>
                  <a:lnTo>
                    <a:pt x="397979" y="192773"/>
                  </a:lnTo>
                  <a:lnTo>
                    <a:pt x="369112" y="158953"/>
                  </a:lnTo>
                  <a:lnTo>
                    <a:pt x="337261" y="127800"/>
                  </a:lnTo>
                  <a:lnTo>
                    <a:pt x="302641" y="99542"/>
                  </a:lnTo>
                  <a:lnTo>
                    <a:pt x="265442" y="74371"/>
                  </a:lnTo>
                  <a:lnTo>
                    <a:pt x="225907" y="52514"/>
                  </a:lnTo>
                  <a:lnTo>
                    <a:pt x="184200" y="34163"/>
                  </a:lnTo>
                  <a:lnTo>
                    <a:pt x="140550" y="19532"/>
                  </a:lnTo>
                  <a:lnTo>
                    <a:pt x="95173" y="8826"/>
                  </a:lnTo>
                  <a:lnTo>
                    <a:pt x="48247" y="2247"/>
                  </a:lnTo>
                  <a:lnTo>
                    <a:pt x="0" y="0"/>
                  </a:lnTo>
                  <a:lnTo>
                    <a:pt x="2273" y="46812"/>
                  </a:lnTo>
                  <a:lnTo>
                    <a:pt x="8966" y="92392"/>
                  </a:lnTo>
                  <a:lnTo>
                    <a:pt x="19875" y="136525"/>
                  </a:lnTo>
                  <a:lnTo>
                    <a:pt x="34785" y="179019"/>
                  </a:lnTo>
                  <a:lnTo>
                    <a:pt x="53492" y="219646"/>
                  </a:lnTo>
                  <a:lnTo>
                    <a:pt x="75793" y="258229"/>
                  </a:lnTo>
                  <a:lnTo>
                    <a:pt x="101498" y="294538"/>
                  </a:lnTo>
                  <a:lnTo>
                    <a:pt x="130365" y="328358"/>
                  </a:lnTo>
                  <a:lnTo>
                    <a:pt x="162217" y="359511"/>
                  </a:lnTo>
                  <a:lnTo>
                    <a:pt x="196837" y="387769"/>
                  </a:lnTo>
                  <a:lnTo>
                    <a:pt x="234035" y="412940"/>
                  </a:lnTo>
                  <a:lnTo>
                    <a:pt x="273570" y="434797"/>
                  </a:lnTo>
                  <a:lnTo>
                    <a:pt x="315277" y="453148"/>
                  </a:lnTo>
                  <a:lnTo>
                    <a:pt x="358927" y="467779"/>
                  </a:lnTo>
                  <a:lnTo>
                    <a:pt x="404304" y="478485"/>
                  </a:lnTo>
                  <a:lnTo>
                    <a:pt x="451231" y="485063"/>
                  </a:lnTo>
                  <a:lnTo>
                    <a:pt x="499491" y="487299"/>
                  </a:lnTo>
                  <a:close/>
                </a:path>
                <a:path w="1002664" h="807720">
                  <a:moveTo>
                    <a:pt x="1002411" y="326136"/>
                  </a:moveTo>
                  <a:lnTo>
                    <a:pt x="954112" y="328333"/>
                  </a:lnTo>
                  <a:lnTo>
                    <a:pt x="907097" y="334784"/>
                  </a:lnTo>
                  <a:lnTo>
                    <a:pt x="861568" y="345274"/>
                  </a:lnTo>
                  <a:lnTo>
                    <a:pt x="817753" y="359638"/>
                  </a:lnTo>
                  <a:lnTo>
                    <a:pt x="775843" y="377659"/>
                  </a:lnTo>
                  <a:lnTo>
                    <a:pt x="736053" y="399135"/>
                  </a:lnTo>
                  <a:lnTo>
                    <a:pt x="698614" y="423875"/>
                  </a:lnTo>
                  <a:lnTo>
                    <a:pt x="663727" y="451688"/>
                  </a:lnTo>
                  <a:lnTo>
                    <a:pt x="631609" y="482371"/>
                  </a:lnTo>
                  <a:lnTo>
                    <a:pt x="602475" y="515721"/>
                  </a:lnTo>
                  <a:lnTo>
                    <a:pt x="576529" y="551548"/>
                  </a:lnTo>
                  <a:lnTo>
                    <a:pt x="553999" y="589635"/>
                  </a:lnTo>
                  <a:lnTo>
                    <a:pt x="535076" y="629818"/>
                  </a:lnTo>
                  <a:lnTo>
                    <a:pt x="519988" y="671868"/>
                  </a:lnTo>
                  <a:lnTo>
                    <a:pt x="508952" y="715606"/>
                  </a:lnTo>
                  <a:lnTo>
                    <a:pt x="502170" y="760831"/>
                  </a:lnTo>
                  <a:lnTo>
                    <a:pt x="499872" y="807339"/>
                  </a:lnTo>
                  <a:lnTo>
                    <a:pt x="548157" y="805154"/>
                  </a:lnTo>
                  <a:lnTo>
                    <a:pt x="595172" y="798690"/>
                  </a:lnTo>
                  <a:lnTo>
                    <a:pt x="640702" y="788174"/>
                  </a:lnTo>
                  <a:lnTo>
                    <a:pt x="684517" y="773798"/>
                  </a:lnTo>
                  <a:lnTo>
                    <a:pt x="726427" y="755764"/>
                  </a:lnTo>
                  <a:lnTo>
                    <a:pt x="766216" y="734263"/>
                  </a:lnTo>
                  <a:lnTo>
                    <a:pt x="803656" y="709498"/>
                  </a:lnTo>
                  <a:lnTo>
                    <a:pt x="838542" y="681659"/>
                  </a:lnTo>
                  <a:lnTo>
                    <a:pt x="870661" y="650963"/>
                  </a:lnTo>
                  <a:lnTo>
                    <a:pt x="899795" y="617601"/>
                  </a:lnTo>
                  <a:lnTo>
                    <a:pt x="925741" y="581774"/>
                  </a:lnTo>
                  <a:lnTo>
                    <a:pt x="948270" y="543674"/>
                  </a:lnTo>
                  <a:lnTo>
                    <a:pt x="967193" y="503516"/>
                  </a:lnTo>
                  <a:lnTo>
                    <a:pt x="982281" y="461479"/>
                  </a:lnTo>
                  <a:lnTo>
                    <a:pt x="993317" y="417766"/>
                  </a:lnTo>
                  <a:lnTo>
                    <a:pt x="1000099" y="372592"/>
                  </a:lnTo>
                  <a:lnTo>
                    <a:pt x="1002411" y="326136"/>
                  </a:lnTo>
                  <a:close/>
                </a:path>
              </a:pathLst>
            </a:custGeom>
            <a:solidFill>
              <a:srgbClr val="C79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56944" y="4133087"/>
              <a:ext cx="39370" cy="1051560"/>
            </a:xfrm>
            <a:custGeom>
              <a:avLst/>
              <a:gdLst/>
              <a:ahLst/>
              <a:cxnLst/>
              <a:rect l="l" t="t" r="r" b="b"/>
              <a:pathLst>
                <a:path w="39369" h="1051560">
                  <a:moveTo>
                    <a:pt x="18034" y="1051179"/>
                  </a:moveTo>
                  <a:lnTo>
                    <a:pt x="11519" y="1049609"/>
                  </a:lnTo>
                  <a:lnTo>
                    <a:pt x="5730" y="1045289"/>
                  </a:lnTo>
                  <a:lnTo>
                    <a:pt x="1585" y="1038802"/>
                  </a:lnTo>
                  <a:lnTo>
                    <a:pt x="0" y="1030732"/>
                  </a:lnTo>
                  <a:lnTo>
                    <a:pt x="0" y="446660"/>
                  </a:lnTo>
                  <a:lnTo>
                    <a:pt x="0" y="146732"/>
                  </a:lnTo>
                  <a:lnTo>
                    <a:pt x="0" y="36232"/>
                  </a:lnTo>
                  <a:lnTo>
                    <a:pt x="0" y="20447"/>
                  </a:lnTo>
                  <a:lnTo>
                    <a:pt x="1585" y="12376"/>
                  </a:lnTo>
                  <a:lnTo>
                    <a:pt x="5730" y="5889"/>
                  </a:lnTo>
                  <a:lnTo>
                    <a:pt x="11519" y="1569"/>
                  </a:lnTo>
                  <a:lnTo>
                    <a:pt x="18034" y="0"/>
                  </a:lnTo>
                  <a:lnTo>
                    <a:pt x="26384" y="1569"/>
                  </a:lnTo>
                  <a:lnTo>
                    <a:pt x="33115" y="5889"/>
                  </a:lnTo>
                  <a:lnTo>
                    <a:pt x="37607" y="12376"/>
                  </a:lnTo>
                  <a:lnTo>
                    <a:pt x="39243" y="20447"/>
                  </a:lnTo>
                  <a:lnTo>
                    <a:pt x="39243" y="604518"/>
                  </a:lnTo>
                  <a:lnTo>
                    <a:pt x="39243" y="904446"/>
                  </a:lnTo>
                  <a:lnTo>
                    <a:pt x="39243" y="1014946"/>
                  </a:lnTo>
                  <a:lnTo>
                    <a:pt x="39243" y="1030732"/>
                  </a:lnTo>
                  <a:lnTo>
                    <a:pt x="37607" y="1038802"/>
                  </a:lnTo>
                  <a:lnTo>
                    <a:pt x="33115" y="1045289"/>
                  </a:lnTo>
                  <a:lnTo>
                    <a:pt x="26384" y="1049609"/>
                  </a:lnTo>
                  <a:lnTo>
                    <a:pt x="18034" y="1051179"/>
                  </a:lnTo>
                </a:path>
              </a:pathLst>
            </a:custGeom>
            <a:ln w="24384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67000" y="5867400"/>
            <a:ext cx="2148840" cy="82296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38599" y="1194680"/>
            <a:ext cx="4954405" cy="42774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34925" indent="-285750" algn="just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Urja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providing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its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service</a:t>
            </a:r>
            <a:r>
              <a:rPr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complete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waste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management </a:t>
            </a:r>
            <a:r>
              <a:rPr spc="-25" dirty="0">
                <a:solidFill>
                  <a:srgbClr val="2E2B1F"/>
                </a:solidFill>
                <a:latin typeface="Calibri"/>
                <a:cs typeface="Calibri"/>
              </a:rPr>
              <a:t>for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different sectors from </a:t>
            </a:r>
            <a:r>
              <a:rPr spc="-4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 smtClean="0">
                <a:solidFill>
                  <a:srgbClr val="2E2B1F"/>
                </a:solidFill>
                <a:latin typeface="Calibri"/>
                <a:cs typeface="Calibri"/>
              </a:rPr>
              <a:t>2006</a:t>
            </a:r>
            <a:r>
              <a:rPr spc="-5" dirty="0" smtClean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Calibri"/>
              <a:cs typeface="Calibri"/>
            </a:endParaRPr>
          </a:p>
          <a:p>
            <a:pPr marL="342265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Urja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has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dedicated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team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of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young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and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enthusiastic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engineers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comprising chemical,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civil,</a:t>
            </a:r>
            <a:r>
              <a:rPr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mechanical,</a:t>
            </a:r>
            <a:r>
              <a:rPr spc="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electrical,</a:t>
            </a:r>
            <a:r>
              <a:rPr spc="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streams...</a:t>
            </a:r>
            <a:endParaRPr dirty="0">
              <a:latin typeface="Calibri"/>
              <a:cs typeface="Calibri"/>
            </a:endParaRPr>
          </a:p>
          <a:p>
            <a:pPr marL="298450" marR="34925" indent="-285750" algn="just">
              <a:lnSpc>
                <a:spcPct val="100000"/>
              </a:lnSpc>
              <a:spcBef>
                <a:spcPts val="1770"/>
              </a:spcBef>
              <a:buFont typeface="Arial" panose="020B0604020202020204" pitchFamily="34" charset="0"/>
              <a:buChar char="•"/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This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has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given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strong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2E2B1F"/>
                </a:solidFill>
                <a:latin typeface="Calibri"/>
                <a:cs typeface="Calibri"/>
              </a:rPr>
              <a:t>base</a:t>
            </a:r>
            <a:r>
              <a:rPr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 provide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suitable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customized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designs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as per situation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demand</a:t>
            </a:r>
            <a:r>
              <a:rPr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clients</a:t>
            </a:r>
            <a:r>
              <a:rPr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requirements.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dirty="0">
              <a:latin typeface="Calibri"/>
              <a:cs typeface="Calibri"/>
            </a:endParaRPr>
          </a:p>
          <a:p>
            <a:pPr marL="298450" marR="11239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Urja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focuses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on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providing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complete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sustainable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scientific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waste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solutions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2E2B1F"/>
                </a:solidFill>
                <a:latin typeface="Calibri"/>
                <a:cs typeface="Calibri"/>
              </a:rPr>
              <a:t>to </a:t>
            </a:r>
            <a:r>
              <a:rPr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clients.</a:t>
            </a:r>
            <a:endParaRPr dirty="0">
              <a:latin typeface="Calibri"/>
              <a:cs typeface="Calibri"/>
            </a:endParaRPr>
          </a:p>
          <a:p>
            <a:pPr marL="298450" marR="168275" indent="-285750">
              <a:lnSpc>
                <a:spcPct val="100000"/>
              </a:lnSpc>
              <a:spcBef>
                <a:spcPts val="1660"/>
              </a:spcBef>
              <a:buFont typeface="Arial" panose="020B0604020202020204" pitchFamily="34" charset="0"/>
              <a:buChar char="•"/>
            </a:pP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Our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valuable</a:t>
            </a:r>
            <a:r>
              <a:rPr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client’s</a:t>
            </a:r>
            <a:r>
              <a:rPr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feedback</a:t>
            </a:r>
            <a:r>
              <a:rPr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also</a:t>
            </a:r>
            <a:r>
              <a:rPr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provides </a:t>
            </a:r>
            <a:r>
              <a:rPr spc="-4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opportunity</a:t>
            </a:r>
            <a:r>
              <a:rPr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improve</a:t>
            </a:r>
            <a:r>
              <a:rPr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ourselves</a:t>
            </a:r>
            <a:r>
              <a:rPr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2E2B1F"/>
                </a:solidFill>
                <a:latin typeface="Calibri"/>
                <a:cs typeface="Calibri"/>
              </a:rPr>
              <a:t>day</a:t>
            </a:r>
            <a:r>
              <a:rPr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by </a:t>
            </a:r>
            <a:r>
              <a:rPr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0" dirty="0">
                <a:solidFill>
                  <a:srgbClr val="2E2B1F"/>
                </a:solidFill>
                <a:latin typeface="Calibri"/>
                <a:cs typeface="Calibri"/>
              </a:rPr>
              <a:t>day.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729" y="238709"/>
            <a:ext cx="420052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90" dirty="0" smtClean="0"/>
              <a:t>B</a:t>
            </a:r>
            <a:r>
              <a:rPr sz="4000" spc="-110" dirty="0" smtClean="0"/>
              <a:t>I</a:t>
            </a:r>
            <a:r>
              <a:rPr sz="4000" spc="-100" dirty="0" smtClean="0"/>
              <a:t>O</a:t>
            </a:r>
            <a:r>
              <a:rPr sz="4000" spc="-145" dirty="0" smtClean="0"/>
              <a:t>G</a:t>
            </a:r>
            <a:r>
              <a:rPr sz="4000" spc="-140" dirty="0" smtClean="0"/>
              <a:t>A</a:t>
            </a:r>
            <a:r>
              <a:rPr sz="4000" spc="5" dirty="0" smtClean="0"/>
              <a:t>S</a:t>
            </a:r>
            <a:r>
              <a:rPr sz="4000" spc="-250" dirty="0" smtClean="0"/>
              <a:t> </a:t>
            </a:r>
            <a:r>
              <a:rPr sz="4000" spc="-135" dirty="0"/>
              <a:t>C</a:t>
            </a:r>
            <a:r>
              <a:rPr sz="4000" spc="-100" dirty="0"/>
              <a:t>O</a:t>
            </a:r>
            <a:r>
              <a:rPr sz="4000" spc="-105" dirty="0"/>
              <a:t>N</a:t>
            </a:r>
            <a:r>
              <a:rPr sz="4000" spc="-85" dirty="0"/>
              <a:t>C</a:t>
            </a:r>
            <a:r>
              <a:rPr sz="4000" spc="-105" dirty="0"/>
              <a:t>E</a:t>
            </a:r>
            <a:r>
              <a:rPr sz="4000" spc="-110" dirty="0"/>
              <a:t>P</a:t>
            </a:r>
            <a:r>
              <a:rPr sz="4000" spc="5" dirty="0"/>
              <a:t>T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457200" y="990600"/>
            <a:ext cx="6629400" cy="3429000"/>
          </a:xfrm>
          <a:custGeom>
            <a:avLst/>
            <a:gdLst/>
            <a:ahLst/>
            <a:cxnLst/>
            <a:rect l="l" t="t" r="r" b="b"/>
            <a:pathLst>
              <a:path w="7924800" h="3429000">
                <a:moveTo>
                  <a:pt x="7924800" y="0"/>
                </a:moveTo>
                <a:lnTo>
                  <a:pt x="0" y="0"/>
                </a:lnTo>
                <a:lnTo>
                  <a:pt x="0" y="3429000"/>
                </a:lnTo>
                <a:lnTo>
                  <a:pt x="7924800" y="3429000"/>
                </a:lnTo>
                <a:lnTo>
                  <a:pt x="792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1" y="990600"/>
            <a:ext cx="7086600" cy="328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7620" indent="-228600" algn="just">
              <a:lnSpc>
                <a:spcPct val="150000"/>
              </a:lnSpc>
              <a:spcBef>
                <a:spcPts val="10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The </a:t>
            </a:r>
            <a:r>
              <a:rPr sz="1600" spc="-50" dirty="0">
                <a:solidFill>
                  <a:srgbClr val="2E2B1F"/>
                </a:solidFill>
                <a:latin typeface="Calibri"/>
                <a:cs typeface="Calibri"/>
              </a:rPr>
              <a:t>Term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Biogas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refer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the mixture of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gases 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primarily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containing CH4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(Methane),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CO2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(Carbon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dioxide)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trace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 of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H2S</a:t>
            </a:r>
            <a:r>
              <a:rPr sz="16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originated</a:t>
            </a:r>
            <a:r>
              <a:rPr sz="1600" spc="4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from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anaerobic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(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absence</a:t>
            </a:r>
            <a:r>
              <a:rPr sz="1600"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oxygen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)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degradation</a:t>
            </a:r>
            <a:r>
              <a:rPr sz="1600"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organic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material.</a:t>
            </a:r>
            <a:endParaRPr sz="1600" dirty="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68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1600" spc="-35" dirty="0">
                <a:solidFill>
                  <a:srgbClr val="2E2B1F"/>
                </a:solidFill>
                <a:latin typeface="Calibri"/>
                <a:cs typeface="Calibri"/>
              </a:rPr>
              <a:t>Wet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waste</a:t>
            </a:r>
            <a:r>
              <a:rPr sz="16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will</a:t>
            </a:r>
            <a:r>
              <a:rPr sz="16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be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treated</a:t>
            </a:r>
            <a:r>
              <a:rPr sz="1600" spc="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Bio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gas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plant</a:t>
            </a:r>
            <a:r>
              <a:rPr sz="16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generate</a:t>
            </a:r>
            <a:r>
              <a:rPr sz="1600" spc="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Bio</a:t>
            </a:r>
            <a:r>
              <a:rPr sz="16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methane.</a:t>
            </a:r>
            <a:endParaRPr sz="1600" dirty="0">
              <a:latin typeface="Calibri"/>
              <a:cs typeface="Calibri"/>
            </a:endParaRPr>
          </a:p>
          <a:p>
            <a:pPr marL="240665" marR="6350" indent="-228600" algn="just">
              <a:lnSpc>
                <a:spcPct val="150100"/>
              </a:lnSpc>
              <a:spcBef>
                <a:spcPts val="48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The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Bio-methane </a:t>
            </a:r>
            <a:r>
              <a:rPr sz="1600" spc="5" dirty="0">
                <a:solidFill>
                  <a:srgbClr val="2E2B1F"/>
                </a:solidFill>
                <a:latin typeface="Calibri"/>
                <a:cs typeface="Calibri"/>
              </a:rPr>
              <a:t>is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a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very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reliable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fuel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for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cooking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food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or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can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also 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be </a:t>
            </a:r>
            <a:r>
              <a:rPr sz="16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converted</a:t>
            </a:r>
            <a:r>
              <a:rPr sz="1600"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Electricity</a:t>
            </a:r>
            <a:r>
              <a:rPr sz="1600"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16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street</a:t>
            </a:r>
            <a:r>
              <a:rPr sz="16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lights</a:t>
            </a:r>
            <a:r>
              <a:rPr sz="1600"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z="16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pumping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16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2E2B1F"/>
                </a:solidFill>
                <a:latin typeface="Calibri"/>
                <a:cs typeface="Calibri"/>
              </a:rPr>
              <a:t>water.</a:t>
            </a:r>
            <a:endParaRPr sz="1600" dirty="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68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Bio</a:t>
            </a:r>
            <a:r>
              <a:rPr sz="1600" spc="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E2B1F"/>
                </a:solidFill>
                <a:latin typeface="Calibri"/>
                <a:cs typeface="Calibri"/>
              </a:rPr>
              <a:t>gas</a:t>
            </a:r>
            <a:r>
              <a:rPr sz="1600" spc="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plant</a:t>
            </a:r>
            <a:r>
              <a:rPr sz="1600" spc="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also</a:t>
            </a:r>
            <a:r>
              <a:rPr sz="1600" spc="1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gives</a:t>
            </a:r>
            <a:r>
              <a:rPr sz="1600" spc="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one</a:t>
            </a:r>
            <a:r>
              <a:rPr sz="1600" spc="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more</a:t>
            </a:r>
            <a:r>
              <a:rPr sz="1600" spc="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important</a:t>
            </a:r>
            <a:r>
              <a:rPr sz="1600" spc="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bi</a:t>
            </a:r>
            <a:r>
              <a:rPr sz="1600" spc="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product</a:t>
            </a:r>
            <a:r>
              <a:rPr sz="1600" spc="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i.e.</a:t>
            </a:r>
            <a:r>
              <a:rPr sz="1600" spc="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high</a:t>
            </a:r>
            <a:r>
              <a:rPr sz="1600" spc="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quality</a:t>
            </a:r>
            <a:endParaRPr sz="1600" dirty="0">
              <a:latin typeface="Calibri"/>
              <a:cs typeface="Calibri"/>
            </a:endParaRPr>
          </a:p>
          <a:p>
            <a:pPr marL="240665" algn="just">
              <a:lnSpc>
                <a:spcPct val="100000"/>
              </a:lnSpc>
              <a:spcBef>
                <a:spcPts val="1200"/>
              </a:spcBef>
            </a:pP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organic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2E2B1F"/>
                </a:solidFill>
                <a:latin typeface="Calibri"/>
                <a:cs typeface="Calibri"/>
              </a:rPr>
              <a:t>fertilizer,</a:t>
            </a:r>
            <a:r>
              <a:rPr sz="1600"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which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B1F"/>
                </a:solidFill>
                <a:latin typeface="Calibri"/>
                <a:cs typeface="Calibri"/>
              </a:rPr>
              <a:t>can</a:t>
            </a:r>
            <a:r>
              <a:rPr sz="16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be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used</a:t>
            </a:r>
            <a:r>
              <a:rPr sz="16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Garden</a:t>
            </a:r>
            <a:r>
              <a:rPr sz="16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16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16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B1F"/>
                </a:solidFill>
                <a:latin typeface="Calibri"/>
                <a:cs typeface="Calibri"/>
              </a:rPr>
              <a:t>urban </a:t>
            </a:r>
            <a:r>
              <a:rPr sz="1600" spc="-10" dirty="0">
                <a:solidFill>
                  <a:srgbClr val="2E2B1F"/>
                </a:solidFill>
                <a:latin typeface="Calibri"/>
                <a:cs typeface="Calibri"/>
              </a:rPr>
              <a:t>areas.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87567" y="4882896"/>
            <a:ext cx="3255645" cy="1889760"/>
            <a:chOff x="5687567" y="4882896"/>
            <a:chExt cx="3255645" cy="18897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999" y="4910326"/>
              <a:ext cx="3200400" cy="18348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01283" y="4896612"/>
              <a:ext cx="3228340" cy="1862455"/>
            </a:xfrm>
            <a:custGeom>
              <a:avLst/>
              <a:gdLst/>
              <a:ahLst/>
              <a:cxnLst/>
              <a:rect l="l" t="t" r="r" b="b"/>
              <a:pathLst>
                <a:path w="3228340" h="1862454">
                  <a:moveTo>
                    <a:pt x="0" y="1862327"/>
                  </a:moveTo>
                  <a:lnTo>
                    <a:pt x="3227832" y="1862327"/>
                  </a:lnTo>
                  <a:lnTo>
                    <a:pt x="3227832" y="0"/>
                  </a:lnTo>
                  <a:lnTo>
                    <a:pt x="0" y="0"/>
                  </a:lnTo>
                  <a:lnTo>
                    <a:pt x="0" y="1862327"/>
                  </a:lnTo>
                  <a:close/>
                </a:path>
              </a:pathLst>
            </a:custGeom>
            <a:ln w="2743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349" y="5486400"/>
            <a:ext cx="312420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3375" y="467994"/>
            <a:ext cx="53270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229" dirty="0"/>
              <a:t>D</a:t>
            </a:r>
            <a:r>
              <a:rPr sz="4000" spc="-90" dirty="0"/>
              <a:t>A</a:t>
            </a:r>
            <a:r>
              <a:rPr sz="4000" spc="-110" dirty="0"/>
              <a:t>I</a:t>
            </a:r>
            <a:r>
              <a:rPr sz="4000" spc="-295" dirty="0"/>
              <a:t>R</a:t>
            </a:r>
            <a:r>
              <a:rPr sz="4000" dirty="0"/>
              <a:t>Y</a:t>
            </a:r>
            <a:r>
              <a:rPr sz="4000" spc="-229" dirty="0"/>
              <a:t> </a:t>
            </a:r>
            <a:r>
              <a:rPr sz="4000" spc="-90" dirty="0"/>
              <a:t>S</a:t>
            </a:r>
            <a:r>
              <a:rPr sz="4000" spc="-155" dirty="0"/>
              <a:t>E</a:t>
            </a:r>
            <a:r>
              <a:rPr sz="4000" spc="-90" dirty="0"/>
              <a:t>C</a:t>
            </a:r>
            <a:r>
              <a:rPr sz="4000" spc="-204" dirty="0"/>
              <a:t>T</a:t>
            </a:r>
            <a:r>
              <a:rPr sz="4000" spc="-95" dirty="0"/>
              <a:t>O</a:t>
            </a:r>
            <a:r>
              <a:rPr sz="4000" spc="5" dirty="0"/>
              <a:t>R</a:t>
            </a:r>
            <a:r>
              <a:rPr sz="4000" spc="-245" dirty="0"/>
              <a:t> </a:t>
            </a:r>
            <a:r>
              <a:rPr sz="4000" spc="-110" dirty="0"/>
              <a:t>I</a:t>
            </a:r>
            <a:r>
              <a:rPr sz="4000" spc="5" dirty="0"/>
              <a:t>N</a:t>
            </a:r>
            <a:r>
              <a:rPr sz="4000" spc="-220" dirty="0"/>
              <a:t> </a:t>
            </a:r>
            <a:r>
              <a:rPr sz="4000" spc="-110" dirty="0"/>
              <a:t>I</a:t>
            </a:r>
            <a:r>
              <a:rPr sz="4000" spc="-100" dirty="0"/>
              <a:t>N</a:t>
            </a:r>
            <a:r>
              <a:rPr sz="4000" spc="-85" dirty="0"/>
              <a:t>D</a:t>
            </a:r>
            <a:r>
              <a:rPr sz="4000" spc="-110" dirty="0"/>
              <a:t>I</a:t>
            </a:r>
            <a:r>
              <a:rPr sz="4000" spc="5" dirty="0"/>
              <a:t>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75868" y="1539620"/>
            <a:ext cx="7353300" cy="2845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Dairy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Industry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India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had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long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historical</a:t>
            </a:r>
            <a:r>
              <a:rPr sz="2000" spc="-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tradition.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9A47B"/>
              </a:buClr>
              <a:buFont typeface="Arial MT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World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2nd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largest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milk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producer.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9A47B"/>
              </a:buClr>
              <a:buFont typeface="Arial MT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India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produces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17%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0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World’s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total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dairy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 production.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9A47B"/>
              </a:buClr>
              <a:buFont typeface="Arial MT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75%</a:t>
            </a:r>
            <a:r>
              <a:rPr sz="20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rural</a:t>
            </a:r>
            <a:r>
              <a:rPr sz="2000" spc="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households</a:t>
            </a:r>
            <a:r>
              <a:rPr sz="2000"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own</a:t>
            </a:r>
            <a:r>
              <a:rPr sz="2000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an</a:t>
            </a:r>
            <a:r>
              <a:rPr sz="2000"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average,</a:t>
            </a:r>
            <a:r>
              <a:rPr sz="20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two</a:t>
            </a:r>
            <a:r>
              <a:rPr sz="20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0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four</a:t>
            </a:r>
            <a:r>
              <a:rPr sz="200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animals.</a:t>
            </a:r>
            <a:endParaRPr sz="2000" dirty="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Dairy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provides</a:t>
            </a:r>
            <a:r>
              <a:rPr sz="20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source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regular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income.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89576" y="4642049"/>
            <a:ext cx="3668395" cy="2153285"/>
            <a:chOff x="4989576" y="4642049"/>
            <a:chExt cx="3668395" cy="21532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9576" y="4642049"/>
              <a:ext cx="3668141" cy="21532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00" y="4681727"/>
              <a:ext cx="3538728" cy="20238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23104" y="4675631"/>
              <a:ext cx="3550920" cy="2036445"/>
            </a:xfrm>
            <a:custGeom>
              <a:avLst/>
              <a:gdLst/>
              <a:ahLst/>
              <a:cxnLst/>
              <a:rect l="l" t="t" r="r" b="b"/>
              <a:pathLst>
                <a:path w="3550920" h="2036445">
                  <a:moveTo>
                    <a:pt x="0" y="2036064"/>
                  </a:moveTo>
                  <a:lnTo>
                    <a:pt x="3550920" y="2036064"/>
                  </a:lnTo>
                  <a:lnTo>
                    <a:pt x="3550920" y="0"/>
                  </a:lnTo>
                  <a:lnTo>
                    <a:pt x="0" y="0"/>
                  </a:lnTo>
                  <a:lnTo>
                    <a:pt x="0" y="203606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5693664"/>
            <a:ext cx="312420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730" y="389773"/>
            <a:ext cx="67360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95" dirty="0"/>
              <a:t>L</a:t>
            </a:r>
            <a:r>
              <a:rPr sz="4000" spc="-110" dirty="0"/>
              <a:t>I</a:t>
            </a:r>
            <a:r>
              <a:rPr sz="4000" spc="-90" dirty="0"/>
              <a:t>V</a:t>
            </a:r>
            <a:r>
              <a:rPr sz="4000" spc="-105" dirty="0"/>
              <a:t>E</a:t>
            </a:r>
            <a:r>
              <a:rPr sz="4000" spc="-135" dirty="0"/>
              <a:t>S</a:t>
            </a:r>
            <a:r>
              <a:rPr sz="4000" spc="-210" dirty="0"/>
              <a:t>T</a:t>
            </a:r>
            <a:r>
              <a:rPr sz="4000" spc="-95" dirty="0"/>
              <a:t>O</a:t>
            </a:r>
            <a:r>
              <a:rPr sz="4000" spc="-85" dirty="0"/>
              <a:t>C</a:t>
            </a:r>
            <a:r>
              <a:rPr sz="4000" spc="5" dirty="0"/>
              <a:t>K</a:t>
            </a:r>
            <a:r>
              <a:rPr sz="4000" spc="-275" dirty="0"/>
              <a:t> </a:t>
            </a:r>
            <a:r>
              <a:rPr sz="4000" spc="-80" dirty="0"/>
              <a:t>W</a:t>
            </a:r>
            <a:r>
              <a:rPr sz="4000" spc="-130" dirty="0"/>
              <a:t>E</a:t>
            </a:r>
            <a:r>
              <a:rPr sz="4000" spc="-90" dirty="0"/>
              <a:t>A</a:t>
            </a:r>
            <a:r>
              <a:rPr sz="4000" spc="-575" dirty="0"/>
              <a:t>L</a:t>
            </a:r>
            <a:r>
              <a:rPr sz="4000" spc="-85" dirty="0"/>
              <a:t>T</a:t>
            </a:r>
            <a:r>
              <a:rPr sz="4000" spc="5" dirty="0"/>
              <a:t>H</a:t>
            </a:r>
            <a:r>
              <a:rPr sz="4000" spc="-245" dirty="0"/>
              <a:t> </a:t>
            </a:r>
            <a:r>
              <a:rPr sz="4000" spc="-95" dirty="0"/>
              <a:t>O</a:t>
            </a:r>
            <a:r>
              <a:rPr sz="4000" spc="5" dirty="0"/>
              <a:t>F</a:t>
            </a:r>
            <a:r>
              <a:rPr sz="4000" spc="-210" dirty="0"/>
              <a:t> </a:t>
            </a:r>
            <a:r>
              <a:rPr sz="4000" spc="-105" dirty="0"/>
              <a:t>IN</a:t>
            </a:r>
            <a:r>
              <a:rPr sz="4000" spc="-85" dirty="0"/>
              <a:t>D</a:t>
            </a:r>
            <a:r>
              <a:rPr sz="4000" spc="-110" dirty="0"/>
              <a:t>I</a:t>
            </a:r>
            <a:r>
              <a:rPr sz="4000" spc="5" dirty="0"/>
              <a:t>A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524000"/>
            <a:ext cx="7241540" cy="3058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2E2B1F"/>
                </a:solidFill>
                <a:latin typeface="Calibri"/>
                <a:cs typeface="Calibri"/>
              </a:rPr>
              <a:t>livestock</a:t>
            </a:r>
            <a:r>
              <a:rPr spc="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sector</a:t>
            </a:r>
            <a:r>
              <a:rPr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backbone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India’s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2E2B1F"/>
                </a:solidFill>
                <a:latin typeface="Calibri"/>
                <a:cs typeface="Calibri"/>
              </a:rPr>
              <a:t>economy</a:t>
            </a:r>
            <a:r>
              <a:rPr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terms</a:t>
            </a:r>
            <a:r>
              <a:rPr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endParaRPr dirty="0">
              <a:latin typeface="Calibri"/>
              <a:cs typeface="Calibri"/>
            </a:endParaRPr>
          </a:p>
          <a:p>
            <a:pPr marL="472440" indent="-34480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472440" algn="l"/>
                <a:tab pos="473075" algn="l"/>
              </a:tabLst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Income</a:t>
            </a:r>
            <a:endParaRPr dirty="0">
              <a:latin typeface="Calibri"/>
              <a:cs typeface="Calibri"/>
            </a:endParaRPr>
          </a:p>
          <a:p>
            <a:pPr marL="472440" indent="-34480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472440" algn="l"/>
                <a:tab pos="473075" algn="l"/>
              </a:tabLst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Employment</a:t>
            </a:r>
            <a:endParaRPr dirty="0">
              <a:latin typeface="Calibri"/>
              <a:cs typeface="Calibri"/>
            </a:endParaRPr>
          </a:p>
          <a:p>
            <a:pPr marL="472440" indent="-344805"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 MT"/>
              <a:buChar char="•"/>
              <a:tabLst>
                <a:tab pos="472440" algn="l"/>
                <a:tab pos="473075" algn="l"/>
              </a:tabLst>
            </a:pP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Equity</a:t>
            </a:r>
            <a:endParaRPr dirty="0">
              <a:latin typeface="Calibri"/>
              <a:cs typeface="Calibri"/>
            </a:endParaRPr>
          </a:p>
          <a:p>
            <a:pPr marL="414655" indent="-28702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414655" algn="l"/>
                <a:tab pos="415290" algn="l"/>
              </a:tabLst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Sustainability</a:t>
            </a:r>
            <a:endParaRPr dirty="0">
              <a:latin typeface="Calibri"/>
              <a:cs typeface="Calibri"/>
            </a:endParaRPr>
          </a:p>
          <a:p>
            <a:pPr marL="414655" indent="-28702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414655" algn="l"/>
                <a:tab pos="415290" algn="l"/>
              </a:tabLst>
            </a:pP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Foreign</a:t>
            </a:r>
            <a:endParaRPr dirty="0">
              <a:latin typeface="Calibri"/>
              <a:cs typeface="Calibri"/>
            </a:endParaRPr>
          </a:p>
          <a:p>
            <a:pPr marL="414655" indent="-28702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414655" algn="l"/>
                <a:tab pos="415290" algn="l"/>
              </a:tabLst>
            </a:pP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Exchange</a:t>
            </a:r>
            <a:endParaRPr dirty="0">
              <a:latin typeface="Calibri"/>
              <a:cs typeface="Calibri"/>
            </a:endParaRPr>
          </a:p>
          <a:p>
            <a:pPr marL="414655" indent="-28702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414655" algn="l"/>
                <a:tab pos="415290" algn="l"/>
              </a:tabLst>
            </a:pPr>
            <a:r>
              <a:rPr spc="-5" dirty="0" smtClean="0">
                <a:solidFill>
                  <a:srgbClr val="2E2B1F"/>
                </a:solidFill>
                <a:latin typeface="Calibri"/>
                <a:cs typeface="Calibri"/>
              </a:rPr>
              <a:t>Earnings</a:t>
            </a:r>
            <a:endParaRPr lang="en-US" spc="-5" dirty="0" smtClean="0">
              <a:solidFill>
                <a:srgbClr val="2E2B1F"/>
              </a:solidFill>
              <a:latin typeface="Calibri"/>
              <a:cs typeface="Calibri"/>
            </a:endParaRPr>
          </a:p>
          <a:p>
            <a:pPr marL="127635">
              <a:lnSpc>
                <a:spcPct val="100000"/>
              </a:lnSpc>
              <a:buClr>
                <a:srgbClr val="A9A47B"/>
              </a:buClr>
              <a:tabLst>
                <a:tab pos="414655" algn="l"/>
                <a:tab pos="415290" algn="l"/>
              </a:tabLst>
            </a:pPr>
            <a:endParaRPr dirty="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India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occupies</a:t>
            </a:r>
            <a:r>
              <a:rPr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premier</a:t>
            </a:r>
            <a:r>
              <a:rPr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portion</a:t>
            </a:r>
            <a:r>
              <a:rPr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its</a:t>
            </a:r>
            <a:r>
              <a:rPr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2E2B1F"/>
                </a:solidFill>
                <a:latin typeface="Calibri"/>
                <a:cs typeface="Calibri"/>
              </a:rPr>
              <a:t>livestock</a:t>
            </a:r>
            <a:r>
              <a:rPr spc="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wealth</a:t>
            </a:r>
            <a:r>
              <a:rPr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r>
              <a:rPr spc="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215</a:t>
            </a:r>
            <a:r>
              <a:rPr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million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cattle,</a:t>
            </a:r>
            <a:r>
              <a:rPr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98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million</a:t>
            </a:r>
            <a:r>
              <a:rPr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buffaloes,</a:t>
            </a:r>
            <a:r>
              <a:rPr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61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million</a:t>
            </a:r>
            <a:r>
              <a:rPr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sheep</a:t>
            </a:r>
            <a:r>
              <a:rPr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124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million</a:t>
            </a:r>
            <a:r>
              <a:rPr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goats.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0" y="3760979"/>
            <a:ext cx="2031538" cy="20010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5772911"/>
            <a:ext cx="312420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617" y="521017"/>
            <a:ext cx="6717983" cy="4291965"/>
            <a:chOff x="368617" y="521017"/>
            <a:chExt cx="8254365" cy="4291965"/>
          </a:xfrm>
        </p:grpSpPr>
        <p:sp>
          <p:nvSpPr>
            <p:cNvPr id="3" name="object 3"/>
            <p:cNvSpPr/>
            <p:nvPr/>
          </p:nvSpPr>
          <p:spPr>
            <a:xfrm>
              <a:off x="380999" y="533400"/>
              <a:ext cx="8229600" cy="4267200"/>
            </a:xfrm>
            <a:custGeom>
              <a:avLst/>
              <a:gdLst/>
              <a:ahLst/>
              <a:cxnLst/>
              <a:rect l="l" t="t" r="r" b="b"/>
              <a:pathLst>
                <a:path w="8229600" h="4267200">
                  <a:moveTo>
                    <a:pt x="8229600" y="0"/>
                  </a:moveTo>
                  <a:lnTo>
                    <a:pt x="0" y="0"/>
                  </a:lnTo>
                  <a:lnTo>
                    <a:pt x="0" y="4267200"/>
                  </a:lnTo>
                  <a:lnTo>
                    <a:pt x="8229600" y="42672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0999" y="533400"/>
              <a:ext cx="8229600" cy="4267200"/>
            </a:xfrm>
            <a:custGeom>
              <a:avLst/>
              <a:gdLst/>
              <a:ahLst/>
              <a:cxnLst/>
              <a:rect l="l" t="t" r="r" b="b"/>
              <a:pathLst>
                <a:path w="8229600" h="4267200">
                  <a:moveTo>
                    <a:pt x="0" y="4267200"/>
                  </a:moveTo>
                  <a:lnTo>
                    <a:pt x="8229600" y="42672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267200"/>
                  </a:lnTo>
                  <a:close/>
                </a:path>
              </a:pathLst>
            </a:custGeom>
            <a:ln w="24384">
              <a:solidFill>
                <a:srgbClr val="A9A4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5868" y="765175"/>
            <a:ext cx="6309563" cy="3628942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40665" marR="5715" indent="-228600" algn="just">
              <a:lnSpc>
                <a:spcPct val="80000"/>
              </a:lnSpc>
              <a:spcBef>
                <a:spcPts val="57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It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plays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an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important role in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national </a:t>
            </a:r>
            <a:r>
              <a:rPr spc="-30" dirty="0">
                <a:solidFill>
                  <a:srgbClr val="2E2B1F"/>
                </a:solidFill>
                <a:latin typeface="Calibri"/>
                <a:cs typeface="Calibri"/>
              </a:rPr>
              <a:t>economy,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social economic and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rural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economy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as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supplementing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family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 incomes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and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generating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gainful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employment</a:t>
            </a:r>
            <a:r>
              <a:rPr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rural</a:t>
            </a:r>
            <a:r>
              <a:rPr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40" dirty="0">
                <a:solidFill>
                  <a:srgbClr val="2E2B1F"/>
                </a:solidFill>
                <a:latin typeface="Calibri"/>
                <a:cs typeface="Calibri"/>
              </a:rPr>
              <a:t>sector.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9A47B"/>
              </a:buClr>
              <a:buFont typeface="Arial MT"/>
              <a:buChar char="•"/>
            </a:pPr>
            <a:endParaRPr dirty="0">
              <a:latin typeface="Calibri"/>
              <a:cs typeface="Calibri"/>
            </a:endParaRPr>
          </a:p>
          <a:p>
            <a:pPr marL="241300" indent="-228600">
              <a:lnSpc>
                <a:spcPts val="216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Livestock</a:t>
            </a:r>
            <a:r>
              <a:rPr spc="2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population</a:t>
            </a:r>
            <a:r>
              <a:rPr spc="2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pc="20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India</a:t>
            </a:r>
            <a:r>
              <a:rPr spc="20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makes</a:t>
            </a:r>
            <a:r>
              <a:rPr spc="20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up</a:t>
            </a:r>
            <a:r>
              <a:rPr spc="2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about</a:t>
            </a:r>
            <a:r>
              <a:rPr spc="2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12%</a:t>
            </a:r>
            <a:r>
              <a:rPr spc="2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pc="1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pc="1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world</a:t>
            </a:r>
            <a:r>
              <a:rPr spc="2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livestock</a:t>
            </a:r>
            <a:endParaRPr dirty="0">
              <a:latin typeface="Calibri"/>
              <a:cs typeface="Calibri"/>
            </a:endParaRPr>
          </a:p>
          <a:p>
            <a:pPr marL="240665">
              <a:lnSpc>
                <a:spcPts val="2160"/>
              </a:lnSpc>
            </a:pP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population.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240665" marR="7620" indent="-228600" algn="just">
              <a:lnSpc>
                <a:spcPts val="1920"/>
              </a:lnSpc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One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cattle produces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9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-15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kg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cow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dung and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2-4 litre </a:t>
            </a:r>
            <a:r>
              <a:rPr spc="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urine-not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properly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used</a:t>
            </a:r>
            <a:r>
              <a:rPr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due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to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lack</a:t>
            </a:r>
            <a:r>
              <a:rPr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knowledge</a:t>
            </a:r>
            <a:r>
              <a:rPr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9A47B"/>
              </a:buClr>
              <a:buFont typeface="Arial MT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40665" marR="5080" indent="-228600" algn="just">
              <a:lnSpc>
                <a:spcPct val="80100"/>
              </a:lnSpc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b="1" spc="-15" dirty="0">
                <a:solidFill>
                  <a:srgbClr val="006FC0"/>
                </a:solidFill>
                <a:latin typeface="Calibri"/>
                <a:cs typeface="Calibri"/>
              </a:rPr>
              <a:t>Livestock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an importance 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source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of manure </a:t>
            </a:r>
            <a:r>
              <a:rPr b="1" spc="-15" dirty="0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crop 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production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and fuel 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domestic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use.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 a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source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 of</a:t>
            </a:r>
            <a:r>
              <a:rPr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minimizing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 use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 of</a:t>
            </a:r>
            <a:r>
              <a:rPr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non</a:t>
            </a:r>
            <a:r>
              <a:rPr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renewable </a:t>
            </a:r>
            <a:r>
              <a:rPr b="1" spc="-4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006FC0"/>
                </a:solidFill>
                <a:latin typeface="Calibri"/>
                <a:cs typeface="Calibri"/>
              </a:rPr>
              <a:t>energy.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1000" y="4663270"/>
            <a:ext cx="8183880" cy="2021205"/>
            <a:chOff x="381000" y="4663270"/>
            <a:chExt cx="8183880" cy="20212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4663270"/>
              <a:ext cx="1682060" cy="20010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5431" y="5407151"/>
              <a:ext cx="1679448" cy="11308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5739383"/>
              <a:ext cx="3124200" cy="9448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24409"/>
            <a:ext cx="182181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170" dirty="0"/>
              <a:t>CONT…..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81000" y="914400"/>
            <a:ext cx="6781800" cy="4368165"/>
          </a:xfrm>
          <a:custGeom>
            <a:avLst/>
            <a:gdLst/>
            <a:ahLst/>
            <a:cxnLst/>
            <a:rect l="l" t="t" r="r" b="b"/>
            <a:pathLst>
              <a:path w="7848600" h="4368165">
                <a:moveTo>
                  <a:pt x="7848600" y="0"/>
                </a:moveTo>
                <a:lnTo>
                  <a:pt x="0" y="0"/>
                </a:lnTo>
                <a:lnTo>
                  <a:pt x="0" y="4367784"/>
                </a:lnTo>
                <a:lnTo>
                  <a:pt x="7848600" y="4367784"/>
                </a:lnTo>
                <a:lnTo>
                  <a:pt x="784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914400"/>
            <a:ext cx="6781800" cy="3709349"/>
          </a:xfrm>
          <a:prstGeom prst="rect">
            <a:avLst/>
          </a:prstGeom>
          <a:ln w="24384">
            <a:solidFill>
              <a:srgbClr val="9CBDBC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435609" indent="-229235">
              <a:lnSpc>
                <a:spcPts val="2510"/>
              </a:lnSpc>
              <a:buClr>
                <a:srgbClr val="A9A47B"/>
              </a:buClr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Urja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team</a:t>
            </a:r>
            <a:r>
              <a:rPr sz="2000" spc="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believes</a:t>
            </a:r>
            <a:r>
              <a:rPr sz="2000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dung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sz="20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F2F9F"/>
                </a:solidFill>
                <a:latin typeface="Calibri"/>
                <a:cs typeface="Calibri"/>
              </a:rPr>
              <a:t>main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product</a:t>
            </a:r>
            <a:r>
              <a:rPr sz="2000" spc="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as</a:t>
            </a:r>
            <a:r>
              <a:rPr sz="2000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6F2F9F"/>
                </a:solidFill>
                <a:latin typeface="Calibri"/>
                <a:cs typeface="Calibri"/>
              </a:rPr>
              <a:t>it</a:t>
            </a:r>
            <a:r>
              <a:rPr sz="2000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sz="2000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6F2F9F"/>
                </a:solidFill>
                <a:latin typeface="Calibri"/>
                <a:cs typeface="Calibri"/>
              </a:rPr>
              <a:t>available </a:t>
            </a:r>
            <a:r>
              <a:rPr sz="2000" spc="-5" dirty="0" smtClean="0">
                <a:solidFill>
                  <a:srgbClr val="6F2F9F"/>
                </a:solidFill>
                <a:latin typeface="Calibri"/>
                <a:cs typeface="Calibri"/>
              </a:rPr>
              <a:t>365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-20" dirty="0" smtClean="0">
                <a:solidFill>
                  <a:srgbClr val="6F2F9F"/>
                </a:solidFill>
                <a:latin typeface="Calibri"/>
                <a:cs typeface="Calibri"/>
              </a:rPr>
              <a:t>days</a:t>
            </a:r>
            <a:r>
              <a:rPr sz="2000" spc="5" dirty="0" smtClean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we</a:t>
            </a:r>
            <a:r>
              <a:rPr sz="20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prove</a:t>
            </a:r>
            <a:r>
              <a:rPr sz="20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F2F9F"/>
                </a:solidFill>
                <a:latin typeface="Calibri"/>
                <a:cs typeface="Calibri"/>
              </a:rPr>
              <a:t>this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F2F9F"/>
                </a:solidFill>
                <a:latin typeface="Calibri"/>
                <a:cs typeface="Calibri"/>
              </a:rPr>
              <a:t>from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our</a:t>
            </a:r>
            <a:r>
              <a:rPr sz="20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F2F9F"/>
                </a:solidFill>
                <a:latin typeface="Calibri"/>
                <a:cs typeface="Calibri"/>
              </a:rPr>
              <a:t>projects.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Calibri"/>
              <a:cs typeface="Calibri"/>
            </a:endParaRPr>
          </a:p>
          <a:p>
            <a:pPr marL="435609" indent="-22923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1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cow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gives</a:t>
            </a:r>
            <a:r>
              <a:rPr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15</a:t>
            </a:r>
            <a:r>
              <a:rPr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kg</a:t>
            </a:r>
            <a:r>
              <a:rPr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dung…15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Kg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X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365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2E2B1F"/>
                </a:solidFill>
                <a:latin typeface="Calibri"/>
                <a:cs typeface="Calibri"/>
              </a:rPr>
              <a:t>days</a:t>
            </a:r>
            <a:r>
              <a:rPr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=</a:t>
            </a:r>
            <a:r>
              <a:rPr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5250</a:t>
            </a:r>
            <a:r>
              <a:rPr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Kg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per</a:t>
            </a:r>
            <a:r>
              <a:rPr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Annum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000" dirty="0">
              <a:latin typeface="Calibri"/>
              <a:cs typeface="Calibri"/>
            </a:endParaRPr>
          </a:p>
          <a:p>
            <a:pPr marL="435609" indent="-22923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Equivalent</a:t>
            </a:r>
            <a:r>
              <a:rPr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2E2B1F"/>
                </a:solidFill>
                <a:latin typeface="Calibri"/>
                <a:cs typeface="Calibri"/>
              </a:rPr>
              <a:t>say</a:t>
            </a:r>
            <a:r>
              <a:rPr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300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units</a:t>
            </a:r>
            <a:r>
              <a:rPr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power</a:t>
            </a:r>
            <a:r>
              <a:rPr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100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 kg</a:t>
            </a:r>
            <a:r>
              <a:rPr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LPG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2000" dirty="0">
              <a:latin typeface="Calibri"/>
              <a:cs typeface="Calibri"/>
            </a:endParaRPr>
          </a:p>
          <a:p>
            <a:pPr marL="435609" indent="-22923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Also</a:t>
            </a:r>
            <a:r>
              <a:rPr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gives</a:t>
            </a:r>
            <a:r>
              <a:rPr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10,000</a:t>
            </a:r>
            <a:r>
              <a:rPr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liter</a:t>
            </a:r>
            <a:r>
              <a:rPr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value</a:t>
            </a:r>
            <a:r>
              <a:rPr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added</a:t>
            </a:r>
            <a:r>
              <a:rPr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organic</a:t>
            </a:r>
            <a:r>
              <a:rPr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manure</a:t>
            </a:r>
            <a:r>
              <a:rPr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annually.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2000" dirty="0">
              <a:latin typeface="Calibri"/>
              <a:cs typeface="Calibri"/>
            </a:endParaRPr>
          </a:p>
          <a:p>
            <a:pPr marL="435609" indent="-229235">
              <a:lnSpc>
                <a:spcPts val="2280"/>
              </a:lnSpc>
              <a:buClr>
                <a:srgbClr val="A9A47B"/>
              </a:buClr>
              <a:buFont typeface="Arial MT"/>
              <a:buChar char="•"/>
              <a:tabLst>
                <a:tab pos="435609" algn="l"/>
                <a:tab pos="436245" algn="l"/>
              </a:tabLst>
            </a:pP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Bio</a:t>
            </a:r>
            <a:r>
              <a:rPr spc="2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power</a:t>
            </a:r>
            <a:r>
              <a:rPr spc="2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can</a:t>
            </a:r>
            <a:r>
              <a:rPr spc="2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 smtClean="0">
                <a:solidFill>
                  <a:srgbClr val="2E2B1F"/>
                </a:solidFill>
                <a:latin typeface="Calibri"/>
                <a:cs typeface="Calibri"/>
              </a:rPr>
              <a:t>be</a:t>
            </a:r>
            <a:r>
              <a:rPr lang="en-US" spc="-5" dirty="0" smtClean="0">
                <a:solidFill>
                  <a:srgbClr val="2E2B1F"/>
                </a:solidFill>
                <a:latin typeface="Calibri"/>
                <a:cs typeface="Calibri"/>
              </a:rPr>
              <a:t> use</a:t>
            </a:r>
            <a:r>
              <a:rPr spc="210" dirty="0" smtClean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2E2B1F"/>
                </a:solidFill>
                <a:latin typeface="Calibri"/>
                <a:cs typeface="Calibri"/>
              </a:rPr>
              <a:t>for</a:t>
            </a:r>
            <a:r>
              <a:rPr spc="2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2E2B1F"/>
                </a:solidFill>
                <a:latin typeface="Calibri"/>
                <a:cs typeface="Calibri"/>
              </a:rPr>
              <a:t>pumping</a:t>
            </a:r>
            <a:r>
              <a:rPr spc="22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pc="2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2E2B1F"/>
                </a:solidFill>
                <a:latin typeface="Calibri"/>
                <a:cs typeface="Calibri"/>
              </a:rPr>
              <a:t>water</a:t>
            </a:r>
            <a:r>
              <a:rPr spc="2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pc="2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pc="22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run</a:t>
            </a:r>
            <a:r>
              <a:rPr spc="20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2E2B1F"/>
                </a:solidFill>
                <a:latin typeface="Calibri"/>
                <a:cs typeface="Calibri"/>
              </a:rPr>
              <a:t>any</a:t>
            </a:r>
            <a:r>
              <a:rPr spc="22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2B1F"/>
                </a:solidFill>
                <a:latin typeface="Calibri"/>
                <a:cs typeface="Calibri"/>
              </a:rPr>
              <a:t>machinery</a:t>
            </a:r>
            <a:r>
              <a:rPr spc="2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dirty="0" smtClean="0">
                <a:solidFill>
                  <a:srgbClr val="2E2B1F"/>
                </a:solidFill>
                <a:latin typeface="Calibri"/>
                <a:cs typeface="Calibri"/>
              </a:rPr>
              <a:t>as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spc="-5" dirty="0" smtClean="0">
                <a:solidFill>
                  <a:srgbClr val="2E2B1F"/>
                </a:solidFill>
                <a:latin typeface="Calibri"/>
                <a:cs typeface="Calibri"/>
              </a:rPr>
              <a:t>per</a:t>
            </a:r>
            <a:r>
              <a:rPr spc="-25" dirty="0" smtClean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2E2B1F"/>
                </a:solidFill>
                <a:latin typeface="Calibri"/>
                <a:cs typeface="Calibri"/>
              </a:rPr>
              <a:t>availability.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4998718"/>
            <a:ext cx="8272780" cy="1755775"/>
            <a:chOff x="457200" y="4998718"/>
            <a:chExt cx="8272780" cy="17557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4998718"/>
              <a:ext cx="2633472" cy="17556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5772912"/>
              <a:ext cx="3124200" cy="9448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272618"/>
            <a:ext cx="65500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U</a:t>
            </a:r>
            <a:r>
              <a:rPr spc="-150" dirty="0"/>
              <a:t>R</a:t>
            </a:r>
            <a:r>
              <a:rPr spc="-220" dirty="0"/>
              <a:t>J</a:t>
            </a:r>
            <a:r>
              <a:rPr spc="-405" dirty="0"/>
              <a:t>A</a:t>
            </a:r>
            <a:r>
              <a:rPr spc="-105" dirty="0"/>
              <a:t>’</a:t>
            </a:r>
            <a:r>
              <a:rPr dirty="0"/>
              <a:t>S</a:t>
            </a:r>
            <a:r>
              <a:rPr spc="-200" dirty="0"/>
              <a:t> </a:t>
            </a:r>
            <a:r>
              <a:rPr spc="-170" dirty="0"/>
              <a:t>A</a:t>
            </a:r>
            <a:r>
              <a:rPr spc="-100" dirty="0"/>
              <a:t>C</a:t>
            </a:r>
            <a:r>
              <a:rPr spc="-95" dirty="0"/>
              <a:t>T</a:t>
            </a:r>
            <a:r>
              <a:rPr spc="-110" dirty="0"/>
              <a:t>IO</a:t>
            </a:r>
            <a:r>
              <a:rPr dirty="0"/>
              <a:t>N</a:t>
            </a:r>
            <a:r>
              <a:rPr spc="-215" dirty="0"/>
              <a:t> </a:t>
            </a:r>
            <a:r>
              <a:rPr spc="-100" dirty="0"/>
              <a:t>P</a:t>
            </a:r>
            <a:r>
              <a:rPr spc="-90" dirty="0"/>
              <a:t>L</a:t>
            </a:r>
            <a:r>
              <a:rPr spc="-95" dirty="0"/>
              <a:t>A</a:t>
            </a:r>
            <a:r>
              <a:rPr dirty="0"/>
              <a:t>N</a:t>
            </a:r>
            <a:r>
              <a:rPr spc="-215" dirty="0"/>
              <a:t> </a:t>
            </a:r>
            <a:r>
              <a:rPr spc="-165" dirty="0"/>
              <a:t>F</a:t>
            </a:r>
            <a:r>
              <a:rPr spc="-110" dirty="0"/>
              <a:t>O</a:t>
            </a:r>
            <a:r>
              <a:rPr dirty="0"/>
              <a:t>R</a:t>
            </a:r>
            <a:r>
              <a:rPr spc="-204" dirty="0"/>
              <a:t> </a:t>
            </a:r>
            <a:r>
              <a:rPr spc="-420" dirty="0"/>
              <a:t>W</a:t>
            </a:r>
            <a:r>
              <a:rPr spc="-140" dirty="0"/>
              <a:t>A</a:t>
            </a:r>
            <a:r>
              <a:rPr spc="-145" dirty="0"/>
              <a:t>S</a:t>
            </a:r>
            <a:r>
              <a:rPr spc="-95" dirty="0"/>
              <a:t>T</a:t>
            </a:r>
            <a:r>
              <a:rPr dirty="0"/>
              <a:t>E  </a:t>
            </a:r>
            <a:r>
              <a:rPr spc="-10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2270760"/>
            <a:ext cx="4267200" cy="3169920"/>
          </a:xfrm>
          <a:prstGeom prst="rect">
            <a:avLst/>
          </a:prstGeom>
          <a:solidFill>
            <a:srgbClr val="FFFFFF"/>
          </a:solidFill>
          <a:ln w="24383">
            <a:solidFill>
              <a:srgbClr val="9CBDB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43840" indent="-153670">
              <a:lnSpc>
                <a:spcPct val="100000"/>
              </a:lnSpc>
              <a:spcBef>
                <a:spcPts val="400"/>
              </a:spcBef>
              <a:buChar char="•"/>
              <a:tabLst>
                <a:tab pos="244475" algn="l"/>
              </a:tabLst>
            </a:pP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Identify</a:t>
            </a:r>
            <a:r>
              <a:rPr sz="2000" spc="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bulk</a:t>
            </a:r>
            <a:r>
              <a:rPr sz="2000" spc="-2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waste</a:t>
            </a:r>
            <a:r>
              <a:rPr sz="2000" spc="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generators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E2B1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43840" indent="-153670">
              <a:lnSpc>
                <a:spcPct val="100000"/>
              </a:lnSpc>
              <a:spcBef>
                <a:spcPts val="5"/>
              </a:spcBef>
              <a:buChar char="•"/>
              <a:tabLst>
                <a:tab pos="244475" algn="l"/>
              </a:tabLst>
            </a:pP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Understand</a:t>
            </a:r>
            <a:r>
              <a:rPr sz="2000" spc="2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waste</a:t>
            </a:r>
            <a:r>
              <a:rPr sz="2000" spc="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generation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pattern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E2B1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43840" indent="-153670">
              <a:lnSpc>
                <a:spcPct val="100000"/>
              </a:lnSpc>
              <a:buChar char="•"/>
              <a:tabLst>
                <a:tab pos="244475" algn="l"/>
              </a:tabLst>
            </a:pP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Understand</a:t>
            </a:r>
            <a:r>
              <a:rPr sz="2000" spc="2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utilization</a:t>
            </a:r>
            <a:r>
              <a:rPr sz="2000" spc="-2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application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E2B1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43840" indent="-153670">
              <a:lnSpc>
                <a:spcPct val="100000"/>
              </a:lnSpc>
              <a:buChar char="•"/>
              <a:tabLst>
                <a:tab pos="244475" algn="l"/>
              </a:tabLst>
            </a:pP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D</a:t>
            </a:r>
            <a:r>
              <a:rPr sz="2000" spc="10" dirty="0">
                <a:solidFill>
                  <a:srgbClr val="2E2B1F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R </a:t>
            </a:r>
            <a:r>
              <a:rPr sz="2000" spc="-25" dirty="0">
                <a:solidFill>
                  <a:srgbClr val="2E2B1F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s</a:t>
            </a:r>
            <a:r>
              <a:rPr sz="2000" spc="-20" dirty="0">
                <a:solidFill>
                  <a:srgbClr val="2E2B1F"/>
                </a:solidFill>
                <a:latin typeface="Times New Roman"/>
                <a:cs typeface="Times New Roman"/>
              </a:rPr>
              <a:t>u</a:t>
            </a:r>
            <a:r>
              <a:rPr sz="2000" spc="5" dirty="0">
                <a:solidFill>
                  <a:srgbClr val="2E2B1F"/>
                </a:solidFill>
                <a:latin typeface="Times New Roman"/>
                <a:cs typeface="Times New Roman"/>
              </a:rPr>
              <a:t>b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y</a:t>
            </a:r>
            <a:r>
              <a:rPr sz="2000" spc="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/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C</a:t>
            </a:r>
            <a:r>
              <a:rPr sz="2000" spc="-160" dirty="0">
                <a:solidFill>
                  <a:srgbClr val="2E2B1F"/>
                </a:solidFill>
                <a:latin typeface="Times New Roman"/>
                <a:cs typeface="Times New Roman"/>
              </a:rPr>
              <a:t>F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sz="2000" spc="-9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claim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90805" marR="417830">
              <a:lnSpc>
                <a:spcPct val="100000"/>
              </a:lnSpc>
              <a:buFont typeface="Arial MT"/>
              <a:buChar char="•"/>
              <a:tabLst>
                <a:tab pos="244475" algn="l"/>
              </a:tabLst>
            </a:pPr>
            <a:r>
              <a:rPr sz="2000" spc="-20" dirty="0">
                <a:solidFill>
                  <a:srgbClr val="2E2B1F"/>
                </a:solidFill>
                <a:latin typeface="Times New Roman"/>
                <a:cs typeface="Times New Roman"/>
              </a:rPr>
              <a:t>Engineer,</a:t>
            </a:r>
            <a:r>
              <a:rPr sz="2000" spc="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Procure</a:t>
            </a:r>
            <a:r>
              <a:rPr sz="20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&amp;</a:t>
            </a:r>
            <a:r>
              <a:rPr sz="2000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Commission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E2B1F"/>
                </a:solidFill>
                <a:latin typeface="Times New Roman"/>
                <a:cs typeface="Times New Roman"/>
              </a:rPr>
              <a:t>Waste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Management</a:t>
            </a:r>
            <a:r>
              <a:rPr sz="2000" spc="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optimized</a:t>
            </a:r>
            <a:r>
              <a:rPr sz="2000" spc="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to</a:t>
            </a:r>
            <a:r>
              <a:rPr sz="2000" spc="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site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1600200"/>
            <a:ext cx="2057400" cy="460375"/>
          </a:xfrm>
          <a:prstGeom prst="rect">
            <a:avLst/>
          </a:prstGeom>
          <a:solidFill>
            <a:srgbClr val="FFFFFF"/>
          </a:solidFill>
          <a:ln w="24384">
            <a:solidFill>
              <a:srgbClr val="9CBDBC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220"/>
              </a:spcBef>
            </a:pPr>
            <a:r>
              <a:rPr sz="2400" b="1" spc="-25" dirty="0">
                <a:solidFill>
                  <a:srgbClr val="2E2B1F"/>
                </a:solidFill>
                <a:latin typeface="Calibri"/>
                <a:cs typeface="Calibri"/>
              </a:rPr>
              <a:t>WASTE</a:t>
            </a:r>
            <a:r>
              <a:rPr sz="2400" b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AUDIT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1600" y="2971800"/>
            <a:ext cx="3352800" cy="460375"/>
          </a:xfrm>
          <a:prstGeom prst="rect">
            <a:avLst/>
          </a:prstGeom>
          <a:solidFill>
            <a:srgbClr val="FFFFFF"/>
          </a:solidFill>
          <a:ln w="24384">
            <a:solidFill>
              <a:srgbClr val="9CBDBC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5"/>
              </a:spcBef>
            </a:pPr>
            <a:r>
              <a:rPr sz="2400" b="1" spc="-10" dirty="0">
                <a:solidFill>
                  <a:srgbClr val="2E2B1F"/>
                </a:solidFill>
                <a:latin typeface="Calibri"/>
                <a:cs typeface="Calibri"/>
              </a:rPr>
              <a:t>ENERGY</a:t>
            </a:r>
            <a:r>
              <a:rPr sz="2400" b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2B1F"/>
                </a:solidFill>
                <a:latin typeface="Calibri"/>
                <a:cs typeface="Calibri"/>
              </a:rPr>
              <a:t>MANAGEMENT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6800" y="3581400"/>
            <a:ext cx="3962400" cy="2862580"/>
          </a:xfrm>
          <a:prstGeom prst="rect">
            <a:avLst/>
          </a:prstGeom>
          <a:solidFill>
            <a:srgbClr val="FFFFFF"/>
          </a:solidFill>
          <a:ln w="24384">
            <a:solidFill>
              <a:srgbClr val="9CBDB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45110" indent="-153035">
              <a:lnSpc>
                <a:spcPct val="100000"/>
              </a:lnSpc>
              <a:spcBef>
                <a:spcPts val="400"/>
              </a:spcBef>
              <a:buChar char="•"/>
              <a:tabLst>
                <a:tab pos="245745" algn="l"/>
              </a:tabLst>
            </a:pP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Comprehensive</a:t>
            </a:r>
            <a:r>
              <a:rPr sz="2000" spc="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O&amp;M</a:t>
            </a:r>
            <a:r>
              <a:rPr sz="2000" spc="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Services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E2B1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45110" indent="-15303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Long</a:t>
            </a:r>
            <a:r>
              <a:rPr sz="2000" spc="-30" dirty="0">
                <a:solidFill>
                  <a:srgbClr val="2E2B1F"/>
                </a:solidFill>
                <a:latin typeface="Times New Roman"/>
                <a:cs typeface="Times New Roman"/>
              </a:rPr>
              <a:t> Term</a:t>
            </a:r>
            <a:r>
              <a:rPr sz="20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Service</a:t>
            </a:r>
            <a:r>
              <a:rPr sz="20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Agreements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E2B1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29870" indent="-137795">
              <a:lnSpc>
                <a:spcPct val="100000"/>
              </a:lnSpc>
              <a:buChar char="•"/>
              <a:tabLst>
                <a:tab pos="230504" algn="l"/>
              </a:tabLst>
            </a:pP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Assistance</a:t>
            </a:r>
            <a:r>
              <a:rPr sz="2000" spc="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in</a:t>
            </a:r>
            <a:r>
              <a:rPr sz="2000" spc="-2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Bio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–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CNG</a:t>
            </a:r>
            <a:r>
              <a:rPr sz="2000" spc="2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Sales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E2B1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29870" indent="-137795">
              <a:lnSpc>
                <a:spcPct val="100000"/>
              </a:lnSpc>
              <a:buChar char="•"/>
              <a:tabLst>
                <a:tab pos="230504" algn="l"/>
              </a:tabLst>
            </a:pP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Assistance</a:t>
            </a:r>
            <a:r>
              <a:rPr sz="2000" spc="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Bio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–</a:t>
            </a:r>
            <a:r>
              <a:rPr sz="2000" spc="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Fertilizer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E2B1F"/>
              </a:buClr>
              <a:buFont typeface="Times New Roman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09245" indent="-217170">
              <a:lnSpc>
                <a:spcPct val="100000"/>
              </a:lnSpc>
              <a:buChar char="•"/>
              <a:tabLst>
                <a:tab pos="309245" algn="l"/>
                <a:tab pos="309880" algn="l"/>
              </a:tabLst>
            </a:pP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Formulation</a:t>
            </a:r>
            <a:r>
              <a:rPr sz="2000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as</a:t>
            </a:r>
            <a:r>
              <a:rPr sz="2000" spc="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per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crop</a:t>
            </a:r>
            <a:r>
              <a:rPr sz="20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&amp;</a:t>
            </a:r>
            <a:r>
              <a:rPr sz="2000" spc="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sales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5904027"/>
            <a:ext cx="2715768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1137</Words>
  <Application>Microsoft Office PowerPoint</Application>
  <PresentationFormat>On-screen Show (4:3)</PresentationFormat>
  <Paragraphs>221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MT</vt:lpstr>
      <vt:lpstr>Baskerville Old Face</vt:lpstr>
      <vt:lpstr>Calibri</vt:lpstr>
      <vt:lpstr>Cambria</vt:lpstr>
      <vt:lpstr>Times New Roman</vt:lpstr>
      <vt:lpstr>Trebuchet MS</vt:lpstr>
      <vt:lpstr>Wingdings</vt:lpstr>
      <vt:lpstr>Wingdings 3</vt:lpstr>
      <vt:lpstr>Facet</vt:lpstr>
      <vt:lpstr>APPLYING SCIENTIFIC WASTE MANAGEMENT  TECHNOLOGY</vt:lpstr>
      <vt:lpstr>URJA BIO SYSTEM PVT. L TD.</vt:lpstr>
      <vt:lpstr>CONT….</vt:lpstr>
      <vt:lpstr>BIOGAS CONCEPT</vt:lpstr>
      <vt:lpstr>DAIRY SECTOR IN INDIA</vt:lpstr>
      <vt:lpstr>LIVESTOCK WEALTH OF INDIA</vt:lpstr>
      <vt:lpstr>PowerPoint Presentation</vt:lpstr>
      <vt:lpstr>CONT…..</vt:lpstr>
      <vt:lpstr>URJA’S ACTION PLAN FOR WASTE  MANAGEMENT</vt:lpstr>
      <vt:lpstr>HOW BIOGAS PLANT WORKS ?</vt:lpstr>
      <vt:lpstr>OPTIONS FOR BIOGAS UTILIZATION</vt:lpstr>
      <vt:lpstr>LIST OF SUCCESSFUL INSTALLATION OF BIOGAS  PROJECT BASED ON CATTLE DUNG</vt:lpstr>
      <vt:lpstr>CONTI…….</vt:lpstr>
      <vt:lpstr>CASE STUDY OF SARDA DAIRY, RAIPUR, CG</vt:lpstr>
      <vt:lpstr>PROJECT OVERVIEW</vt:lpstr>
      <vt:lpstr>PROJECT OVERVIEW</vt:lpstr>
      <vt:lpstr>MANURE PROCESSING FOR BETTER  VALUE ADDITION TO PROM</vt:lpstr>
      <vt:lpstr>PROCESSING OF MANURE INTO  PROM</vt:lpstr>
      <vt:lpstr>LIQUID FORM OF MANURE FOR  MICROFILTRATION &amp; PACKING</vt:lpstr>
      <vt:lpstr>OVERSEAS PROJECTS</vt:lpstr>
      <vt:lpstr>SOCIAL BENEFITS</vt:lpstr>
      <vt:lpstr>ENVIRONMENTAL BENEFITS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SCIENTIFIC WASTE MANAGEMENT  TECHNOLOGY</dc:title>
  <dc:creator>KINJAL</dc:creator>
  <cp:lastModifiedBy>admin</cp:lastModifiedBy>
  <cp:revision>30</cp:revision>
  <dcterms:created xsi:type="dcterms:W3CDTF">2021-10-29T07:05:42Z</dcterms:created>
  <dcterms:modified xsi:type="dcterms:W3CDTF">2024-06-20T06:33:11Z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2021-10-29T00:00:00Z</vt:filetime>
  </property>
</Properties>
</file>